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>
          <a:xfrm>
            <a:off x="461459" y="576262"/>
            <a:ext cx="7821990" cy="5593489"/>
          </a:xfrm>
        </p:spPr>
        <p:txBody>
          <a:bodyPr/>
          <a:p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5</a:t>
            </a:r>
            <a:r>
              <a:rPr altLang="en-GB" lang="en-US"/>
              <a:t>7</a:t>
            </a:r>
            <a:r>
              <a:rPr altLang="en-GB" lang="en-US"/>
              <a:t>8</a:t>
            </a:r>
            <a:r>
              <a:rPr altLang="en-GB" lang="en-US"/>
              <a:t>6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G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H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90525" y="73538"/>
            <a:ext cx="8962947" cy="6680901"/>
          </a:xfrm>
        </p:spPr>
        <p:txBody>
          <a:bodyPr/>
          <a:p>
            <a:r>
              <a:rPr altLang="zh-CN" lang="en-US"/>
              <a:t>Q</a:t>
            </a:r>
            <a:r>
              <a:rPr altLang="zh-CN" lang="en-US"/>
              <a:t>U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N</a:t>
            </a:r>
            <a:r>
              <a:rPr altLang="zh-CN" lang="en-US"/>
              <a:t>O</a:t>
            </a:r>
            <a:r>
              <a:rPr altLang="zh-CN" lang="en-US"/>
              <a:t>:</a:t>
            </a:r>
            <a:r>
              <a:rPr altLang="zh-CN" lang="en-US"/>
              <a:t>1</a:t>
            </a:r>
            <a:endParaRPr altLang="zh-CN" lang="en-US"/>
          </a:p>
          <a:p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(</a:t>
            </a:r>
            <a:r>
              <a:rPr altLang="zh-CN" lang="en-US"/>
              <a:t>1</a:t>
            </a:r>
            <a:r>
              <a:rPr altLang="zh-CN" lang="en-US"/>
              <a:t>)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, </a:t>
            </a:r>
            <a:r>
              <a:rPr altLang="zh-CN" lang="en-US"/>
              <a:t>i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y</a:t>
            </a:r>
            <a:r>
              <a:rPr altLang="zh-CN" lang="en-US"/>
              <a:t>o</a:t>
            </a:r>
            <a:r>
              <a:rPr altLang="zh-CN" lang="en-US"/>
              <a:t>u</a:t>
            </a:r>
            <a:r>
              <a:rPr altLang="zh-CN" lang="en-US"/>
              <a:t> </a:t>
            </a:r>
            <a:r>
              <a:rPr altLang="zh-CN" lang="en-US"/>
              <a:t>n</a:t>
            </a:r>
            <a:r>
              <a:rPr altLang="zh-CN" lang="en-US"/>
              <a:t>o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w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i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. </a:t>
            </a:r>
            <a:endParaRPr altLang="zh-CN" lang="en-US"/>
          </a:p>
          <a:p>
            <a:r>
              <a:rPr altLang="zh-CN" lang="en-US"/>
              <a:t>(</a:t>
            </a:r>
            <a:r>
              <a:rPr altLang="zh-CN" lang="en-US"/>
              <a:t>2</a:t>
            </a:r>
            <a:r>
              <a:rPr altLang="zh-CN" lang="en-US"/>
              <a:t>)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d</a:t>
            </a:r>
            <a:r>
              <a:rPr altLang="zh-CN" lang="en-US"/>
              <a:t>, 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o</a:t>
            </a:r>
            <a:r>
              <a:rPr altLang="zh-CN" lang="en-US"/>
              <a:t>w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y</a:t>
            </a:r>
            <a:r>
              <a:rPr altLang="zh-CN" lang="en-US"/>
              <a:t>o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? </a:t>
            </a:r>
            <a:endParaRPr altLang="zh-CN" lang="en-US"/>
          </a:p>
          <a:p>
            <a:r>
              <a:rPr altLang="zh-CN" lang="en-US"/>
              <a:t> </a:t>
            </a:r>
            <a:r>
              <a:rPr altLang="zh-CN" lang="en-US"/>
              <a:t>(</a:t>
            </a:r>
            <a:r>
              <a:rPr altLang="zh-CN" lang="en-US"/>
              <a:t>3</a:t>
            </a:r>
            <a:r>
              <a:rPr altLang="zh-CN" lang="en-US"/>
              <a:t>)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y</a:t>
            </a:r>
            <a:r>
              <a:rPr altLang="zh-CN" lang="en-US"/>
              <a:t>o</a:t>
            </a:r>
            <a:r>
              <a:rPr altLang="zh-CN" lang="en-US"/>
              <a:t>u</a:t>
            </a:r>
            <a:r>
              <a:rPr altLang="zh-CN" lang="en-US"/>
              <a:t> 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m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?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c</a:t>
            </a:r>
            <a:r>
              <a:rPr altLang="zh-CN" lang="en-US"/>
              <a:t>e</a:t>
            </a:r>
            <a:r>
              <a:rPr altLang="zh-CN" lang="en-US"/>
              <a:t>. </a:t>
            </a:r>
            <a:endParaRPr altLang="zh-CN" lang="en-US"/>
          </a:p>
          <a:p>
            <a:r>
              <a:rPr altLang="zh-CN" lang="en-US"/>
              <a:t>(</a:t>
            </a:r>
            <a:r>
              <a:rPr altLang="zh-CN" lang="en-US"/>
              <a:t>4</a:t>
            </a:r>
            <a:r>
              <a:rPr altLang="zh-CN" lang="en-US"/>
              <a:t>)</a:t>
            </a:r>
            <a:r>
              <a:rPr altLang="zh-CN" lang="en-US"/>
              <a:t> </a:t>
            </a:r>
            <a:r>
              <a:rPr altLang="zh-CN" lang="en-US"/>
              <a:t>W</a:t>
            </a:r>
            <a:r>
              <a:rPr altLang="zh-CN" lang="en-US"/>
              <a:t>h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y</a:t>
            </a:r>
            <a:r>
              <a:rPr altLang="zh-CN" lang="en-US"/>
              <a:t>o</a:t>
            </a:r>
            <a:r>
              <a:rPr altLang="zh-CN" lang="en-US"/>
              <a:t>u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w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y</a:t>
            </a:r>
            <a:r>
              <a:rPr altLang="zh-CN" lang="en-US"/>
              <a:t>o</a:t>
            </a:r>
            <a:r>
              <a:rPr altLang="zh-CN" lang="en-US"/>
              <a:t>u</a:t>
            </a:r>
            <a:r>
              <a:rPr altLang="zh-CN" lang="en-US"/>
              <a:t> </a:t>
            </a:r>
            <a:r>
              <a:rPr altLang="zh-CN" lang="en-US"/>
              <a:t>w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? 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e</a:t>
            </a:r>
            <a:r>
              <a:rPr altLang="zh-CN" lang="en-US"/>
              <a:t>d</a:t>
            </a:r>
            <a:r>
              <a:rPr altLang="zh-CN" lang="en-US"/>
              <a:t>.</a:t>
            </a:r>
            <a:endParaRPr altLang="zh-CN" lang="en-US"/>
          </a:p>
          <a:p>
            <a:r>
              <a:rPr altLang="zh-CN" lang="en-US"/>
              <a:t>(</a:t>
            </a:r>
            <a:r>
              <a:rPr altLang="zh-CN" lang="en-US"/>
              <a:t>5</a:t>
            </a:r>
            <a:r>
              <a:rPr altLang="zh-CN" lang="en-US"/>
              <a:t>)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b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d</a:t>
            </a:r>
            <a:r>
              <a:rPr altLang="zh-CN" lang="en-US"/>
              <a:t>, </a:t>
            </a:r>
            <a:r>
              <a:rPr altLang="zh-CN" lang="en-US"/>
              <a:t>i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n</a:t>
            </a:r>
            <a:r>
              <a:rPr altLang="zh-CN" lang="en-US"/>
              <a:t>e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l</a:t>
            </a:r>
            <a:r>
              <a:rPr altLang="zh-CN" lang="en-US"/>
              <a:t>i</a:t>
            </a:r>
            <a:r>
              <a:rPr altLang="zh-CN" lang="en-US"/>
              <a:t>k</a:t>
            </a:r>
            <a:r>
              <a:rPr altLang="zh-CN" lang="en-US"/>
              <a:t>e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g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. </a:t>
            </a:r>
            <a:endParaRPr altLang="zh-CN" lang="en-US"/>
          </a:p>
          <a:p>
            <a:r>
              <a:rPr altLang="zh-CN" lang="en-US"/>
              <a:t>(</a:t>
            </a:r>
            <a:r>
              <a:rPr altLang="zh-CN" lang="en-US"/>
              <a:t>6</a:t>
            </a:r>
            <a:r>
              <a:rPr altLang="zh-CN" lang="en-US"/>
              <a:t>)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a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i</a:t>
            </a:r>
            <a:r>
              <a:rPr altLang="zh-CN" lang="en-US"/>
              <a:t>m</a:t>
            </a:r>
            <a:r>
              <a:rPr altLang="zh-CN" lang="en-US"/>
              <a:t>, 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n</a:t>
            </a:r>
            <a:r>
              <a:rPr altLang="zh-CN" lang="en-US"/>
              <a:t>o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a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. </a:t>
            </a:r>
            <a:endParaRPr altLang="zh-CN" lang="en-US"/>
          </a:p>
          <a:p>
            <a:r>
              <a:rPr altLang="zh-CN" lang="en-US"/>
              <a:t>(</a:t>
            </a:r>
            <a:r>
              <a:rPr altLang="zh-CN" lang="en-US"/>
              <a:t>7</a:t>
            </a:r>
            <a:r>
              <a:rPr altLang="zh-CN" lang="en-US"/>
              <a:t>)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d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!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o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g</a:t>
            </a:r>
            <a:r>
              <a:rPr altLang="zh-CN" lang="en-US"/>
              <a:t>. </a:t>
            </a:r>
            <a:endParaRPr altLang="zh-CN" lang="en-US"/>
          </a:p>
          <a:p>
            <a:r>
              <a:rPr altLang="zh-CN" lang="en-US"/>
              <a:t>(</a:t>
            </a:r>
            <a:r>
              <a:rPr altLang="zh-CN" lang="en-US"/>
              <a:t>8</a:t>
            </a:r>
            <a:r>
              <a:rPr altLang="zh-CN" lang="en-US"/>
              <a:t>)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d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g</a:t>
            </a:r>
            <a:r>
              <a:rPr altLang="zh-CN" lang="en-US"/>
              <a:t>i</a:t>
            </a:r>
            <a:r>
              <a:rPr altLang="zh-CN" lang="en-US"/>
              <a:t>c</a:t>
            </a:r>
            <a:r>
              <a:rPr altLang="zh-CN" lang="en-US"/>
              <a:t>i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w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l</a:t>
            </a:r>
            <a:r>
              <a:rPr altLang="zh-CN" lang="en-US"/>
              <a:t>o</a:t>
            </a:r>
            <a:r>
              <a:rPr altLang="zh-CN" lang="en-US"/>
              <a:t>w</a:t>
            </a:r>
            <a:r>
              <a:rPr altLang="zh-CN" lang="en-US"/>
              <a:t>. </a:t>
            </a:r>
            <a:endParaRPr altLang="zh-CN" lang="en-US"/>
          </a:p>
          <a:p>
            <a:r>
              <a:rPr altLang="zh-CN" lang="en-US"/>
              <a:t>(</a:t>
            </a:r>
            <a:r>
              <a:rPr altLang="zh-CN" lang="en-US"/>
              <a:t>9</a:t>
            </a:r>
            <a:r>
              <a:rPr altLang="zh-CN" lang="en-US"/>
              <a:t>)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i</a:t>
            </a:r>
            <a:r>
              <a:rPr altLang="zh-CN" lang="en-US"/>
              <a:t>m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w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 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t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n</a:t>
            </a:r>
            <a:r>
              <a:rPr altLang="zh-CN" lang="en-US"/>
              <a:t>. </a:t>
            </a:r>
            <a:endParaRPr altLang="zh-CN" lang="en-US"/>
          </a:p>
          <a:p>
            <a:r>
              <a:rPr altLang="zh-CN" lang="en-US"/>
              <a:t>(</a:t>
            </a:r>
            <a:r>
              <a:rPr altLang="zh-CN" lang="en-US"/>
              <a:t>1</a:t>
            </a:r>
            <a:r>
              <a:rPr altLang="zh-CN" lang="en-US"/>
              <a:t>0</a:t>
            </a:r>
            <a:r>
              <a:rPr altLang="zh-CN" lang="en-US"/>
              <a:t>)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i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d</a:t>
            </a:r>
            <a:r>
              <a:rPr altLang="zh-CN" lang="en-US"/>
              <a:t>, 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m</a:t>
            </a:r>
            <a:r>
              <a:rPr altLang="zh-CN" lang="en-US"/>
              <a:t> 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u</a:t>
            </a:r>
            <a:r>
              <a:rPr altLang="zh-CN" lang="en-US"/>
              <a:t>s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n</a:t>
            </a:r>
            <a:r>
              <a:rPr altLang="zh-CN" lang="en-US"/>
              <a:t>o</a:t>
            </a:r>
            <a:r>
              <a:rPr altLang="zh-CN" lang="en-US"/>
              <a:t>w</a:t>
            </a:r>
            <a:r>
              <a:rPr altLang="zh-CN" lang="en-US"/>
              <a:t>.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body" idx="1"/>
          </p:nvPr>
        </p:nvSpPr>
        <p:spPr>
          <a:xfrm>
            <a:off x="62910" y="40079"/>
            <a:ext cx="8963986" cy="6802847"/>
          </a:xfrm>
        </p:spPr>
        <p:txBody>
          <a:bodyPr>
            <a:normAutofit fontScale="83333" lnSpcReduction="20000"/>
          </a:bodyPr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Q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:</a:t>
            </a:r>
            <a:r>
              <a:rPr altLang="en-GB" lang="en-US"/>
              <a:t>3</a:t>
            </a:r>
            <a:r>
              <a:rPr altLang="en-GB" lang="en-US"/>
              <a:t>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5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: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d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2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g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b="1" lang="en-US"/>
              <a:t>1</a:t>
            </a:r>
            <a:r>
              <a:rPr altLang="en-GB" b="1" lang="en-US"/>
              <a:t>)</a:t>
            </a:r>
            <a:r>
              <a:rPr altLang="en-GB" b="1" lang="en-US"/>
              <a:t> </a:t>
            </a:r>
            <a:r>
              <a:rPr altLang="en-GB" b="1" lang="en-US"/>
              <a:t>A</a:t>
            </a:r>
            <a:r>
              <a:rPr altLang="en-GB" b="1" lang="en-US"/>
              <a:t> </a:t>
            </a:r>
            <a:r>
              <a:rPr altLang="en-GB" b="1" lang="en-US"/>
              <a:t>v</a:t>
            </a:r>
            <a:r>
              <a:rPr altLang="en-GB" b="1" lang="en-US"/>
              <a:t>a</a:t>
            </a:r>
            <a:r>
              <a:rPr altLang="en-GB" b="1" lang="en-US"/>
              <a:t>l</a:t>
            </a:r>
            <a:r>
              <a:rPr altLang="en-GB" b="1" lang="en-US"/>
              <a:t>u</a:t>
            </a:r>
            <a:r>
              <a:rPr altLang="en-GB" b="1" lang="en-US"/>
              <a:t>b</a:t>
            </a:r>
            <a:r>
              <a:rPr altLang="en-GB" b="1" lang="en-US"/>
              <a:t>l</a:t>
            </a:r>
            <a:r>
              <a:rPr altLang="en-GB" b="1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r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g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a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f</a:t>
            </a:r>
            <a:r>
              <a:rPr altLang="en-GB" b="0" lang="en-US"/>
              <a:t>o</a:t>
            </a:r>
            <a:r>
              <a:rPr altLang="en-GB" b="0" lang="en-US"/>
              <a:t>u</a:t>
            </a:r>
            <a:r>
              <a:rPr altLang="en-GB" b="0" lang="en-US"/>
              <a:t>n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y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t</a:t>
            </a:r>
            <a:r>
              <a:rPr altLang="en-GB" b="0" lang="en-US"/>
              <a:t>e</a:t>
            </a:r>
            <a:r>
              <a:rPr altLang="en-GB" b="0" lang="en-US"/>
              <a:t>r</a:t>
            </a:r>
            <a:r>
              <a:rPr altLang="en-GB" b="0" lang="en-US"/>
              <a:t>d</a:t>
            </a:r>
            <a:r>
              <a:rPr altLang="en-GB" b="0" lang="en-US"/>
              <a:t>a</a:t>
            </a:r>
            <a:r>
              <a:rPr altLang="en-GB" b="0" lang="en-US"/>
              <a:t>y</a:t>
            </a:r>
            <a:r>
              <a:rPr altLang="en-GB" b="0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3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j</a:t>
            </a:r>
            <a:r>
              <a:rPr altLang="en-GB" lang="en-US"/>
              <a:t>p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4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: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g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s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: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U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g</a:t>
            </a:r>
            <a:r>
              <a:rPr altLang="en-GB" lang="en-US"/>
              <a:t>y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:</a:t>
            </a:r>
            <a:r>
              <a:rPr altLang="en-GB" lang="en-US"/>
              <a:t> </a:t>
            </a:r>
            <a:r>
              <a:rPr altLang="en-GB" lang="en-US"/>
              <a:t>J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6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0</a:t>
            </a:r>
            <a:r>
              <a:rPr altLang="en-GB" lang="en-US"/>
              <a:t>2</a:t>
            </a:r>
            <a:r>
              <a:rPr altLang="en-GB" lang="en-US"/>
              <a:t>0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j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: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j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n</a:t>
            </a:r>
            <a:r>
              <a:rPr altLang="en-GB" lang="en-US"/>
              <a:t>m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t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z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n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n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.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0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k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n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.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n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z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y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n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. 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n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k</a:t>
            </a:r>
            <a:r>
              <a:rPr altLang="en-GB" lang="en-US"/>
              <a:t>s</a:t>
            </a:r>
            <a:r>
              <a:rPr altLang="en-GB" lang="en-US"/>
              <a:t>.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body" idx="1"/>
          </p:nvPr>
        </p:nvSpPr>
        <p:spPr>
          <a:xfrm>
            <a:off x="144141" y="51253"/>
            <a:ext cx="8874343" cy="6661032"/>
          </a:xfrm>
        </p:spPr>
        <p:txBody>
          <a:bodyPr/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:</a:t>
            </a:r>
            <a:r>
              <a:rPr altLang="en-GB" lang="en-US"/>
              <a:t>5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1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y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U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2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x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3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o</a:t>
            </a:r>
            <a:r>
              <a:rPr altLang="en-GB" lang="en-US"/>
              <a:t>h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4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j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5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o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1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2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3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4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f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k</a:t>
            </a:r>
            <a:r>
              <a:rPr altLang="en-GB" lang="en-US"/>
              <a:t>f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5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.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body" idx="1"/>
          </p:nvPr>
        </p:nvSpPr>
        <p:spPr>
          <a:xfrm>
            <a:off x="125316" y="115451"/>
            <a:ext cx="8943975" cy="6671623"/>
          </a:xfrm>
        </p:spPr>
        <p:txBody>
          <a:bodyPr/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4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1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2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, </a:t>
            </a:r>
            <a:r>
              <a:rPr altLang="en-GB" lang="en-US"/>
              <a:t> </a:t>
            </a:r>
            <a:r>
              <a:rPr altLang="en-GB" lang="en-US"/>
              <a:t>"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"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.</a:t>
            </a:r>
            <a:r>
              <a:rPr altLang="en-GB" lang="en-US"/>
              <a:t>"</a:t>
            </a:r>
            <a:r>
              <a:rPr altLang="en-GB" lang="en-US"/>
              <a:t>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3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?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4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y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? </a:t>
            </a:r>
            <a:r>
              <a:rPr altLang="en-GB" lang="en-US"/>
              <a:t>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5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(</a:t>
            </a:r>
            <a:r>
              <a:rPr altLang="en-GB" lang="en-US"/>
              <a:t>6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,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, 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f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7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, </a:t>
            </a:r>
            <a:r>
              <a:rPr altLang="en-GB" lang="en-US"/>
              <a:t>"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! </a:t>
            </a:r>
            <a:r>
              <a:rPr altLang="en-GB" lang="en-US"/>
              <a:t>"</a:t>
            </a:r>
            <a:r>
              <a:rPr altLang="en-GB" lang="en-US"/>
              <a:t>. </a:t>
            </a:r>
            <a:r>
              <a:rPr altLang="en-GB" lang="en-US"/>
              <a:t>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8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b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, 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, 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9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-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,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1</a:t>
            </a:r>
            <a:r>
              <a:rPr altLang="en-GB" lang="en-US"/>
              <a:t>0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'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k</a:t>
            </a:r>
            <a:r>
              <a:rPr altLang="en-GB" lang="en-US"/>
              <a:t>.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body" idx="1"/>
          </p:nvPr>
        </p:nvSpPr>
        <p:spPr>
          <a:xfrm>
            <a:off x="129878" y="125959"/>
            <a:ext cx="8818531" cy="6516981"/>
          </a:xfrm>
        </p:spPr>
        <p:txBody>
          <a:bodyPr>
            <a:normAutofit fontScale="87500" lnSpcReduction="20000"/>
          </a:bodyPr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:</a:t>
            </a:r>
            <a:r>
              <a:rPr altLang="en-GB" lang="en-US"/>
              <a:t>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P</a:t>
            </a:r>
            <a:r>
              <a:rPr altLang="en-GB" lang="en-US"/>
              <a:t>K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6</a:t>
            </a:r>
            <a:r>
              <a:rPr altLang="en-GB" lang="en-US"/>
              <a:t> </a:t>
            </a:r>
            <a:r>
              <a:rPr altLang="en-GB" lang="en-US"/>
              <a:t>j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0</a:t>
            </a:r>
            <a:r>
              <a:rPr altLang="en-GB" lang="en-US"/>
              <a:t>2</a:t>
            </a:r>
            <a:r>
              <a:rPr altLang="en-GB" lang="en-US"/>
              <a:t>0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,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h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h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. 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.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.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.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k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d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.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j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.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.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. 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.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l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. 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y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Y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,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SM-G615F</dc:creator>
  <dcterms:created xsi:type="dcterms:W3CDTF">2015-05-09T21:30:45Z</dcterms:created>
  <dcterms:modified xsi:type="dcterms:W3CDTF">2020-06-26T10:03:18Z</dcterms:modified>
</cp:coreProperties>
</file>