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4042463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17" name="Footer Placeholder 16"/>
          <p:cNvSpPr>
            <a:spLocks noGrp="1"/>
          </p:cNvSpPr>
          <p:nvPr>
            <p:ph type="ftr" sz="quarter" idx="11"/>
          </p:nvPr>
        </p:nvSpPr>
        <p:spPr/>
        <p:txBody>
          <a:bodyPr/>
          <a:lstStyle/>
          <a:p>
            <a:endParaRPr lang="zh-CN" altLang="en-US"/>
          </a:p>
        </p:txBody>
      </p:sp>
      <p:sp>
        <p:nvSpPr>
          <p:cNvPr id="29" name="Slide Number Placeholder 28"/>
          <p:cNvSpPr>
            <a:spLocks noGrp="1"/>
          </p:cNvSpPr>
          <p:nvPr>
            <p:ph type="sldNum" sz="quarter" idx="12"/>
          </p:nvPr>
        </p:nvSpPr>
        <p:spPr/>
        <p:txBody>
          <a:bodyPr/>
          <a:lstStyle/>
          <a:p>
            <a:fld id="{D5B52ADC-5BFA-4FBD-BEE2-16096B7F4166}" type="slidenum">
              <a:rPr lang="zh-CN" altLang="en-US" smtClean="0"/>
              <a:t>‹#›</a:t>
            </a:fld>
            <a:endParaRPr lang="zh-CN"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7924800" y="6416675"/>
            <a:ext cx="762000" cy="365125"/>
          </a:xfrm>
        </p:spPr>
        <p:txBody>
          <a:bodyPr/>
          <a:lstStyle/>
          <a:p>
            <a:fld id="{D5B52ADC-5BFA-4FBD-BEE2-16096B7F4166}"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0BC1078-46ED-40F9-8930-935BAD7C2B02}" type="datetimeFigureOut">
              <a:rPr lang="zh-CN" altLang="en-US" smtClean="0"/>
              <a:t>2017/10/25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0BC1078-46ED-40F9-8930-935BAD7C2B02}" type="datetimeFigureOut">
              <a:rPr lang="zh-CN" altLang="en-US" smtClean="0"/>
              <a:t>2017/10/25</a:t>
            </a:fld>
            <a:endParaRPr lang="zh-CN" alt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zh-CN" alt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B52ADC-5BFA-4FBD-BEE2-16096B7F4166}" type="slidenum">
              <a:rPr lang="zh-CN" altLang="en-US" smtClean="0"/>
              <a:t>‹#›</a:t>
            </a:fld>
            <a:endParaRPr lang="zh-CN" alt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title"/>
          </p:nvPr>
        </p:nvSpPr>
        <p:spPr/>
        <p:txBody>
          <a:bodyPr/>
          <a:lstStyle/>
          <a:p>
            <a:endParaRPr lang="en-US"/>
          </a:p>
        </p:txBody>
      </p:sp>
      <p:sp>
        <p:nvSpPr>
          <p:cNvPr id="1048587" name="Content Placeholder 1048586"/>
          <p:cNvSpPr>
            <a:spLocks noGrp="1"/>
          </p:cNvSpPr>
          <p:nvPr>
            <p:ph idx="1"/>
          </p:nvPr>
        </p:nvSpPr>
        <p:spPr>
          <a:solidFill>
            <a:srgbClr val="92D04F"/>
          </a:solidFill>
        </p:spPr>
        <p:txBody>
          <a:bodyPr/>
          <a:lstStyle/>
          <a:p>
            <a:pPr marL="0" indent="0" algn="ctr">
              <a:buNone/>
            </a:pPr>
            <a:r>
              <a:rPr lang="en-US" b="1" dirty="0"/>
              <a:t>ENGLISH ASSIGNMENT </a:t>
            </a:r>
          </a:p>
          <a:p>
            <a:pPr marL="0" indent="0" algn="ctr">
              <a:buNone/>
            </a:pPr>
            <a:r>
              <a:rPr lang="en-US" b="1" dirty="0"/>
              <a:t>SUBMITTED BY </a:t>
            </a:r>
            <a:r>
              <a:rPr lang="en-US" b="1" dirty="0" smtClean="0"/>
              <a:t>:</a:t>
            </a:r>
            <a:r>
              <a:rPr lang="en-US" sz="3200" b="1" dirty="0" smtClean="0"/>
              <a:t>Hasnain khan</a:t>
            </a:r>
            <a:endParaRPr lang="en-US" sz="3200" b="1" dirty="0"/>
          </a:p>
          <a:p>
            <a:pPr marL="0" indent="0" algn="ctr">
              <a:buNone/>
            </a:pPr>
            <a:r>
              <a:rPr lang="en-US" b="1" dirty="0"/>
              <a:t>SUBMITTED TO :MAM HAJRA IQBAL </a:t>
            </a:r>
          </a:p>
          <a:p>
            <a:pPr marL="0" indent="0" algn="ctr">
              <a:buNone/>
            </a:pPr>
            <a:r>
              <a:rPr lang="en-US" b="1" dirty="0"/>
              <a:t>I'D </a:t>
            </a:r>
            <a:r>
              <a:rPr lang="en-US" b="1" dirty="0" smtClean="0"/>
              <a:t>:</a:t>
            </a:r>
            <a:r>
              <a:rPr lang="en-US" sz="4000" b="1" dirty="0" smtClean="0"/>
              <a:t>16414</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048603"/>
          <p:cNvSpPr>
            <a:spLocks noGrp="1"/>
          </p:cNvSpPr>
          <p:nvPr>
            <p:ph type="title"/>
          </p:nvPr>
        </p:nvSpPr>
        <p:spPr/>
        <p:txBody>
          <a:bodyPr/>
          <a:lstStyle/>
          <a:p>
            <a:endParaRPr lang="en-US"/>
          </a:p>
        </p:txBody>
      </p:sp>
      <p:sp>
        <p:nvSpPr>
          <p:cNvPr id="1048605" name="Content Placeholder 1048604"/>
          <p:cNvSpPr>
            <a:spLocks noGrp="1"/>
          </p:cNvSpPr>
          <p:nvPr>
            <p:ph idx="1"/>
          </p:nvPr>
        </p:nvSpPr>
        <p:spPr>
          <a:solidFill>
            <a:srgbClr val="92D04F"/>
          </a:solidFill>
        </p:spPr>
        <p:txBody>
          <a:bodyPr>
            <a:normAutofit fontScale="92857"/>
          </a:bodyPr>
          <a:lstStyle/>
          <a:p>
            <a:pPr marL="0" indent="0">
              <a:buNone/>
            </a:pPr>
            <a:r>
              <a:rPr lang="en-US" i="1" dirty="0"/>
              <a:t>These </a:t>
            </a:r>
            <a:r>
              <a:rPr lang="en-US" i="1" dirty="0" err="1"/>
              <a:t>aceptional</a:t>
            </a:r>
            <a:r>
              <a:rPr lang="en-US" i="1" dirty="0"/>
              <a:t> country that respect </a:t>
            </a:r>
            <a:r>
              <a:rPr lang="en-US" i="1" dirty="0" err="1"/>
              <a:t>accountibility</a:t>
            </a:r>
            <a:r>
              <a:rPr lang="en-US" i="1" dirty="0"/>
              <a:t> are us </a:t>
            </a:r>
            <a:r>
              <a:rPr lang="en-US" i="1" dirty="0" err="1"/>
              <a:t>hering</a:t>
            </a:r>
            <a:r>
              <a:rPr lang="en-US" i="1" dirty="0"/>
              <a:t> an era of hope for the future of democracy the resent pan a drama in Pakistan give a super to </a:t>
            </a:r>
            <a:r>
              <a:rPr lang="en-US" i="1" dirty="0" err="1"/>
              <a:t>accountibility</a:t>
            </a:r>
            <a:r>
              <a:rPr lang="en-US" i="1" dirty="0"/>
              <a:t> system .panama paper </a:t>
            </a:r>
            <a:r>
              <a:rPr lang="en-US" i="1" dirty="0" err="1"/>
              <a:t>expased</a:t>
            </a:r>
            <a:r>
              <a:rPr lang="en-US" i="1" dirty="0"/>
              <a:t> financial practice by a range of Pakistan both private citizens and official .Although </a:t>
            </a:r>
            <a:r>
              <a:rPr lang="en-US" i="1" dirty="0" err="1"/>
              <a:t>Mr</a:t>
            </a:r>
            <a:r>
              <a:rPr lang="en-US" i="1" dirty="0"/>
              <a:t> .</a:t>
            </a:r>
            <a:r>
              <a:rPr lang="en-US" i="1" dirty="0" err="1"/>
              <a:t>sharif</a:t>
            </a:r>
            <a:r>
              <a:rPr lang="en-US" i="1" dirty="0"/>
              <a:t> was first in the queue of accountability the process must not with him. </a:t>
            </a:r>
          </a:p>
          <a:p>
            <a:pPr marL="0" indent="0">
              <a:buNone/>
            </a:pPr>
            <a:r>
              <a:rPr lang="en-US" i="1" dirty="0"/>
              <a:t>Another country Brazil set a president impeaching and removing it's president </a:t>
            </a:r>
            <a:r>
              <a:rPr lang="en-US" i="1" dirty="0" err="1"/>
              <a:t>dilma</a:t>
            </a:r>
            <a:r>
              <a:rPr lang="en-US" i="1" dirty="0"/>
              <a:t> </a:t>
            </a:r>
            <a:r>
              <a:rPr lang="en-US" i="1" dirty="0" err="1"/>
              <a:t>rousseff</a:t>
            </a:r>
            <a:r>
              <a:rPr lang="en-US" i="1" dirty="0"/>
              <a:t> in </a:t>
            </a:r>
            <a:r>
              <a:rPr lang="en-US" i="1" dirty="0" err="1"/>
              <a:t>angest</a:t>
            </a:r>
            <a:r>
              <a:rPr lang="en-US" i="1" dirty="0"/>
              <a:t> 2017 respect for accountability is prevalent in the western world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048605"/>
          <p:cNvSpPr>
            <a:spLocks noGrp="1"/>
          </p:cNvSpPr>
          <p:nvPr>
            <p:ph type="title"/>
          </p:nvPr>
        </p:nvSpPr>
        <p:spPr/>
        <p:txBody>
          <a:bodyPr/>
          <a:lstStyle/>
          <a:p>
            <a:endParaRPr lang="en-US"/>
          </a:p>
        </p:txBody>
      </p:sp>
      <p:sp>
        <p:nvSpPr>
          <p:cNvPr id="1048607" name="Content Placeholder 1048606"/>
          <p:cNvSpPr>
            <a:spLocks noGrp="1"/>
          </p:cNvSpPr>
          <p:nvPr>
            <p:ph idx="1"/>
          </p:nvPr>
        </p:nvSpPr>
        <p:spPr>
          <a:solidFill>
            <a:srgbClr val="92D04F"/>
          </a:solidFill>
          <a:ln w="63500">
            <a:solidFill>
              <a:srgbClr val="000000"/>
            </a:solidFill>
            <a:prstDash val="solid"/>
          </a:ln>
        </p:spPr>
        <p:txBody>
          <a:bodyPr>
            <a:normAutofit/>
          </a:bodyPr>
          <a:lstStyle/>
          <a:p>
            <a:pPr marL="0" indent="0">
              <a:buNone/>
            </a:pPr>
            <a:r>
              <a:rPr lang="en-US" i="1" dirty="0"/>
              <a:t>A clear </a:t>
            </a:r>
            <a:r>
              <a:rPr lang="en-US" i="1" dirty="0" err="1"/>
              <a:t>spaciman</a:t>
            </a:r>
            <a:r>
              <a:rPr lang="en-US" i="1" dirty="0"/>
              <a:t> of this can be </a:t>
            </a:r>
            <a:r>
              <a:rPr lang="en-US" i="1" dirty="0" err="1"/>
              <a:t>idends</a:t>
            </a:r>
            <a:r>
              <a:rPr lang="en-US" i="1" dirty="0"/>
              <a:t> Prime Minister decision to call for reduction </a:t>
            </a:r>
            <a:r>
              <a:rPr lang="en-US" i="1" dirty="0" err="1"/>
              <a:t>udends</a:t>
            </a:r>
            <a:r>
              <a:rPr lang="en-US" i="1" dirty="0"/>
              <a:t> </a:t>
            </a:r>
            <a:r>
              <a:rPr lang="en-US" i="1" dirty="0" err="1"/>
              <a:t>nowly</a:t>
            </a:r>
            <a:r>
              <a:rPr lang="en-US" i="1" dirty="0"/>
              <a:t> elected Prime Minister </a:t>
            </a:r>
            <a:r>
              <a:rPr lang="en-US" i="1" dirty="0" err="1"/>
              <a:t>bjarni</a:t>
            </a:r>
            <a:r>
              <a:rPr lang="en-US" i="1" dirty="0"/>
              <a:t> Ben called for New elections after an allegation on his father for rehabilitation of a pedophile the nation with handicap accountability system should learn from these examples whole of the world should hope in the mind that the only way to sustain and retain democracy is to ensure </a:t>
            </a:r>
            <a:r>
              <a:rPr lang="en-US" i="1" dirty="0" err="1"/>
              <a:t>accountibility</a:t>
            </a:r>
            <a:r>
              <a:rPr lang="en-US" i="1" dirty="0"/>
              <a:t> to the rule every one is equal no one got </a:t>
            </a:r>
            <a:r>
              <a:rPr lang="en-US" i="1" dirty="0" err="1"/>
              <a:t>scal</a:t>
            </a:r>
            <a:r>
              <a:rPr lang="en-US" i="1" dirty="0"/>
              <a:t> fee.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048607"/>
          <p:cNvSpPr>
            <a:spLocks noGrp="1"/>
          </p:cNvSpPr>
          <p:nvPr>
            <p:ph type="title"/>
          </p:nvPr>
        </p:nvSpPr>
        <p:spPr/>
        <p:txBody>
          <a:bodyPr/>
          <a:lstStyle/>
          <a:p>
            <a:endParaRPr lang="en-US"/>
          </a:p>
        </p:txBody>
      </p:sp>
      <p:sp>
        <p:nvSpPr>
          <p:cNvPr id="1048609" name="Content Placeholder 1048608"/>
          <p:cNvSpPr>
            <a:spLocks noGrp="1"/>
          </p:cNvSpPr>
          <p:nvPr>
            <p:ph idx="1"/>
          </p:nvPr>
        </p:nvSpPr>
        <p:spPr>
          <a:solidFill>
            <a:srgbClr val="92D04F"/>
          </a:solidFill>
        </p:spPr>
        <p:txBody>
          <a:bodyPr>
            <a:normAutofit fontScale="96786" lnSpcReduction="10000"/>
          </a:bodyPr>
          <a:lstStyle/>
          <a:p>
            <a:pPr marL="0" indent="0">
              <a:buNone/>
            </a:pPr>
            <a:r>
              <a:rPr lang="en-US" i="1" dirty="0"/>
              <a:t>All levels of government should be accessible to and representative of the people .</a:t>
            </a:r>
          </a:p>
          <a:p>
            <a:pPr marL="0" indent="0">
              <a:buNone/>
            </a:pPr>
            <a:r>
              <a:rPr lang="en-US" i="1" dirty="0"/>
              <a:t>All the government should evolve a custom and </a:t>
            </a:r>
            <a:r>
              <a:rPr lang="en-US" i="1" dirty="0" err="1"/>
              <a:t>trand</a:t>
            </a:r>
            <a:r>
              <a:rPr lang="en-US" i="1" dirty="0"/>
              <a:t> based approach democracy .</a:t>
            </a:r>
            <a:r>
              <a:rPr lang="en-US" i="1" dirty="0" err="1"/>
              <a:t>Accountibility</a:t>
            </a:r>
            <a:r>
              <a:rPr lang="en-US" i="1" dirty="0"/>
              <a:t> should be entrenched in society .This is only the way to ensure the existing of peaceful prosperous and powerful democracy the very need of an </a:t>
            </a:r>
            <a:r>
              <a:rPr lang="en-US" i="1" dirty="0" err="1"/>
              <a:t>accountibility</a:t>
            </a:r>
            <a:r>
              <a:rPr lang="en-US" i="1" dirty="0"/>
              <a:t> frame work is felt across the world .A higher authority is also neutral can help in the prevalence of law and order .Not only states rather the globe it self have a global </a:t>
            </a:r>
            <a:r>
              <a:rPr lang="en-US" i="1" dirty="0" err="1"/>
              <a:t>accountibility</a:t>
            </a:r>
            <a:r>
              <a:rPr lang="en-US" i="1" dirty="0"/>
              <a:t> system that can take into account the states and organizations transition of power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048609"/>
          <p:cNvSpPr>
            <a:spLocks noGrp="1"/>
          </p:cNvSpPr>
          <p:nvPr>
            <p:ph type="title"/>
          </p:nvPr>
        </p:nvSpPr>
        <p:spPr/>
        <p:txBody>
          <a:bodyPr/>
          <a:lstStyle/>
          <a:p>
            <a:endParaRPr lang="en-US"/>
          </a:p>
        </p:txBody>
      </p:sp>
      <p:sp>
        <p:nvSpPr>
          <p:cNvPr id="1048611" name="Content Placeholder 1048610"/>
          <p:cNvSpPr>
            <a:spLocks noGrp="1"/>
          </p:cNvSpPr>
          <p:nvPr>
            <p:ph idx="1"/>
          </p:nvPr>
        </p:nvSpPr>
        <p:spPr>
          <a:solidFill>
            <a:srgbClr val="92D04F"/>
          </a:solidFill>
        </p:spPr>
        <p:txBody>
          <a:bodyPr>
            <a:normAutofit/>
          </a:bodyPr>
          <a:lstStyle/>
          <a:p>
            <a:pPr marL="0" indent="0">
              <a:buNone/>
            </a:pPr>
            <a:r>
              <a:rPr lang="en-US" i="1" dirty="0"/>
              <a:t>Should be free from </a:t>
            </a:r>
            <a:r>
              <a:rPr lang="en-US" i="1" dirty="0" err="1"/>
              <a:t>counption</a:t>
            </a:r>
            <a:r>
              <a:rPr lang="en-US" i="1" dirty="0"/>
              <a:t> elections are not truly democratic and those for are </a:t>
            </a:r>
            <a:r>
              <a:rPr lang="en-US" i="1" dirty="0" err="1"/>
              <a:t>accountibility</a:t>
            </a:r>
            <a:r>
              <a:rPr lang="en-US" i="1" dirty="0"/>
              <a:t> if the election are not inclusive transparent they don't </a:t>
            </a:r>
            <a:r>
              <a:rPr lang="en-US" i="1" dirty="0" err="1"/>
              <a:t>confor</a:t>
            </a:r>
            <a:r>
              <a:rPr lang="en-US" i="1" dirty="0"/>
              <a:t> genius legitimacy when political </a:t>
            </a:r>
            <a:r>
              <a:rPr lang="en-US" i="1" dirty="0" err="1"/>
              <a:t>reval</a:t>
            </a:r>
            <a:r>
              <a:rPr lang="en-US" i="1" dirty="0"/>
              <a:t> and there supporting </a:t>
            </a:r>
            <a:r>
              <a:rPr lang="en-US" i="1" dirty="0" err="1"/>
              <a:t>donot</a:t>
            </a:r>
            <a:r>
              <a:rPr lang="en-US" i="1" dirty="0"/>
              <a:t> believers that electoral process is free and fair they seek loss and peaceful method to change political and leadership .Democracy strength by </a:t>
            </a:r>
            <a:r>
              <a:rPr lang="en-US" i="1" dirty="0" err="1"/>
              <a:t>accountibility</a:t>
            </a:r>
            <a:r>
              <a:rPr lang="en-US" i="1" dirty="0"/>
              <a:t> had the best promise of peace development and rest for human right and the rules of law.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title"/>
          </p:nvPr>
        </p:nvSpPr>
        <p:spPr/>
        <p:txBody>
          <a:bodyPr/>
          <a:lstStyle/>
          <a:p>
            <a:endParaRPr lang="en-US"/>
          </a:p>
        </p:txBody>
      </p:sp>
      <p:sp>
        <p:nvSpPr>
          <p:cNvPr id="1048589" name="Content Placeholder 1048588"/>
          <p:cNvSpPr>
            <a:spLocks noGrp="1"/>
          </p:cNvSpPr>
          <p:nvPr>
            <p:ph idx="1"/>
          </p:nvPr>
        </p:nvSpPr>
        <p:spPr>
          <a:xfrm>
            <a:off x="628650" y="1820326"/>
            <a:ext cx="7886700" cy="4351338"/>
          </a:xfrm>
          <a:solidFill>
            <a:srgbClr val="92D04F"/>
          </a:solidFill>
        </p:spPr>
        <p:txBody>
          <a:bodyPr>
            <a:normAutofit fontScale="89286" lnSpcReduction="10000"/>
          </a:bodyPr>
          <a:lstStyle/>
          <a:p>
            <a:pPr marL="0" indent="0">
              <a:buNone/>
            </a:pPr>
            <a:r>
              <a:rPr lang="en-US" b="1" dirty="0"/>
              <a:t>ESSAY</a:t>
            </a:r>
            <a:r>
              <a:rPr lang="en-US" dirty="0"/>
              <a:t> </a:t>
            </a:r>
            <a:r>
              <a:rPr lang="en-US" b="1" dirty="0"/>
              <a:t>: SMOKING IN PUBLIC PLACES HA</a:t>
            </a:r>
            <a:r>
              <a:rPr lang="en-US" dirty="0"/>
              <a:t>S TO BANNED)</a:t>
            </a:r>
          </a:p>
          <a:p>
            <a:pPr marL="0" indent="0">
              <a:buNone/>
            </a:pPr>
            <a:r>
              <a:rPr lang="en-US" i="1" dirty="0"/>
              <a:t>Some countries such as Pakistan and china have already introduced legislation which </a:t>
            </a:r>
            <a:r>
              <a:rPr lang="en-US" i="1" dirty="0" err="1"/>
              <a:t>impases</a:t>
            </a:r>
            <a:r>
              <a:rPr lang="en-US" i="1" dirty="0"/>
              <a:t> a ban on smoking in work places and other public places .other country are considering such as ban and this has given rise to much controversy among the population of this country .</a:t>
            </a:r>
          </a:p>
          <a:p>
            <a:pPr marL="0" indent="0">
              <a:buNone/>
            </a:pPr>
            <a:r>
              <a:rPr lang="en-US" i="1" dirty="0"/>
              <a:t>My view that everyone has a right to work a comfortable clean healthy environment should not have to put up with other people and nicotine habit smoking is a very antisocial habit which at very least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048589"/>
          <p:cNvSpPr>
            <a:spLocks noGrp="1"/>
          </p:cNvSpPr>
          <p:nvPr>
            <p:ph type="title"/>
          </p:nvPr>
        </p:nvSpPr>
        <p:spPr/>
        <p:txBody>
          <a:bodyPr/>
          <a:lstStyle/>
          <a:p>
            <a:endParaRPr lang="en-US"/>
          </a:p>
        </p:txBody>
      </p:sp>
      <p:sp>
        <p:nvSpPr>
          <p:cNvPr id="1048591" name="Content Placeholder 1048590"/>
          <p:cNvSpPr>
            <a:spLocks noGrp="1"/>
          </p:cNvSpPr>
          <p:nvPr>
            <p:ph idx="1"/>
          </p:nvPr>
        </p:nvSpPr>
        <p:spPr>
          <a:solidFill>
            <a:srgbClr val="92D04F"/>
          </a:solidFill>
        </p:spPr>
        <p:txBody>
          <a:bodyPr/>
          <a:lstStyle/>
          <a:p>
            <a:pPr marL="0" indent="0">
              <a:buNone/>
            </a:pPr>
            <a:r>
              <a:rPr lang="en-US" i="1" dirty="0"/>
              <a:t>Can cause discomfort to other in the form of smoky </a:t>
            </a:r>
            <a:r>
              <a:rPr lang="en-US" i="1" dirty="0" err="1"/>
              <a:t>atomsphere</a:t>
            </a:r>
            <a:r>
              <a:rPr lang="en-US" i="1" dirty="0"/>
              <a:t> and dirty surrounding caused by dropped cigarette ash on the floor over flowing ashtrays and discarded cigarette ends smoker also danger the </a:t>
            </a:r>
            <a:r>
              <a:rPr lang="en-US" i="1" dirty="0" err="1"/>
              <a:t>healt</a:t>
            </a:r>
            <a:r>
              <a:rPr lang="en-US" i="1" dirty="0"/>
              <a:t> of other if people want to ignore the danger and go on smoking despite the known danger than that is their choice however it is know that the inhalation of cigarettes smoke by non smoker known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title"/>
          </p:nvPr>
        </p:nvSpPr>
        <p:spPr/>
        <p:txBody>
          <a:bodyPr/>
          <a:lstStyle/>
          <a:p>
            <a:endParaRPr lang="en-US"/>
          </a:p>
        </p:txBody>
      </p:sp>
      <p:sp>
        <p:nvSpPr>
          <p:cNvPr id="1048593" name="Content Placeholder 1048592"/>
          <p:cNvSpPr>
            <a:spLocks noGrp="1"/>
          </p:cNvSpPr>
          <p:nvPr>
            <p:ph idx="1"/>
          </p:nvPr>
        </p:nvSpPr>
        <p:spPr>
          <a:solidFill>
            <a:srgbClr val="92D04F"/>
          </a:solidFill>
        </p:spPr>
        <p:txBody>
          <a:bodyPr>
            <a:normAutofit/>
          </a:bodyPr>
          <a:lstStyle/>
          <a:p>
            <a:pPr marL="0" indent="0">
              <a:buNone/>
            </a:pPr>
            <a:r>
              <a:rPr lang="en-US" i="1" dirty="0"/>
              <a:t>As passive smoking can lead to various health problems .It is unjust that smoker should be allowed to rare deleterious effect on the health of their work mates </a:t>
            </a:r>
          </a:p>
          <a:p>
            <a:pPr marL="0" indent="0">
              <a:buNone/>
            </a:pPr>
            <a:r>
              <a:rPr lang="en-US" i="1" dirty="0"/>
              <a:t>        Protester against smoking ban in the works place claim that such as ban contrary to be human right of smoker but smoker in fact infringing the human right of their </a:t>
            </a:r>
            <a:r>
              <a:rPr lang="en-US" i="1" dirty="0" err="1"/>
              <a:t>colbageus</a:t>
            </a:r>
            <a:r>
              <a:rPr lang="en-US" i="1" dirty="0"/>
              <a:t> by end </a:t>
            </a:r>
            <a:r>
              <a:rPr lang="en-US" i="1" dirty="0" err="1"/>
              <a:t>angring</a:t>
            </a:r>
            <a:r>
              <a:rPr lang="en-US" i="1" dirty="0"/>
              <a:t> their health and their environment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title"/>
          </p:nvPr>
        </p:nvSpPr>
        <p:spPr/>
        <p:txBody>
          <a:bodyPr/>
          <a:lstStyle/>
          <a:p>
            <a:endParaRPr lang="en-US"/>
          </a:p>
        </p:txBody>
      </p:sp>
      <p:sp>
        <p:nvSpPr>
          <p:cNvPr id="1048595" name="Content Placeholder 1048594"/>
          <p:cNvSpPr>
            <a:spLocks noGrp="1"/>
          </p:cNvSpPr>
          <p:nvPr>
            <p:ph idx="1"/>
          </p:nvPr>
        </p:nvSpPr>
        <p:spPr>
          <a:solidFill>
            <a:srgbClr val="92D04F"/>
          </a:solidFill>
        </p:spPr>
        <p:txBody>
          <a:bodyPr>
            <a:normAutofit/>
          </a:bodyPr>
          <a:lstStyle/>
          <a:p>
            <a:pPr marL="0" indent="0">
              <a:buNone/>
            </a:pPr>
            <a:r>
              <a:rPr lang="en-US" i="1" dirty="0"/>
              <a:t>Smoker also complained that they have to go out side the building to smoke in all weather conditions .They also claims that smoking out side the building makes them look and feel like parish's however that is the price they have to pay for persisting in including in such as antisocial habit .</a:t>
            </a:r>
          </a:p>
          <a:p>
            <a:pPr marL="0" indent="0">
              <a:buNone/>
            </a:pPr>
            <a:r>
              <a:rPr lang="en-US" i="1" dirty="0"/>
              <a:t>      The same non smoker rate should be apply to public place that scientists have to prove that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title"/>
          </p:nvPr>
        </p:nvSpPr>
        <p:spPr/>
        <p:txBody>
          <a:bodyPr/>
          <a:lstStyle/>
          <a:p>
            <a:endParaRPr lang="en-US"/>
          </a:p>
        </p:txBody>
      </p:sp>
      <p:sp>
        <p:nvSpPr>
          <p:cNvPr id="1048597" name="Content Placeholder 1048596"/>
          <p:cNvSpPr>
            <a:spLocks noGrp="1"/>
          </p:cNvSpPr>
          <p:nvPr>
            <p:ph idx="1"/>
          </p:nvPr>
        </p:nvSpPr>
        <p:spPr>
          <a:solidFill>
            <a:srgbClr val="92D04F"/>
          </a:solidFill>
        </p:spPr>
        <p:txBody>
          <a:bodyPr>
            <a:normAutofit/>
          </a:bodyPr>
          <a:lstStyle/>
          <a:p>
            <a:pPr marL="0" indent="0">
              <a:buNone/>
            </a:pPr>
            <a:r>
              <a:rPr lang="en-US" i="1" dirty="0"/>
              <a:t>Smoking herm only not the smoker but also the people the environment and public places around them as a result many people as believers that smoking should not be allowed in public areas .Most of people think that ban is a respect to the right of the non smoker firstly smoking inhaling increase the rise of major health problems at worse in causes different types of cancer </a:t>
            </a:r>
            <a:r>
              <a:rPr lang="en-US" i="1" dirty="0" err="1"/>
              <a:t>eg</a:t>
            </a:r>
            <a:r>
              <a:rPr lang="en-US" i="1" dirty="0"/>
              <a:t> according to the data in the year of 2017 million smoker were die every year because of smoking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title"/>
          </p:nvPr>
        </p:nvSpPr>
        <p:spPr/>
        <p:txBody>
          <a:bodyPr/>
          <a:lstStyle/>
          <a:p>
            <a:endParaRPr lang="en-US"/>
          </a:p>
        </p:txBody>
      </p:sp>
      <p:sp>
        <p:nvSpPr>
          <p:cNvPr id="1048599" name="Content Placeholder 1048598"/>
          <p:cNvSpPr>
            <a:spLocks noGrp="1"/>
          </p:cNvSpPr>
          <p:nvPr>
            <p:ph idx="1"/>
          </p:nvPr>
        </p:nvSpPr>
        <p:spPr>
          <a:solidFill>
            <a:srgbClr val="92D04F"/>
          </a:solidFill>
        </p:spPr>
        <p:txBody>
          <a:bodyPr>
            <a:normAutofit/>
          </a:bodyPr>
          <a:lstStyle/>
          <a:p>
            <a:pPr marL="0" indent="0">
              <a:buNone/>
            </a:pPr>
            <a:r>
              <a:rPr lang="en-US" i="1" dirty="0"/>
              <a:t>Further more our environment is pollute by the smoker to </a:t>
            </a:r>
            <a:r>
              <a:rPr lang="en-US" i="1" dirty="0" err="1"/>
              <a:t>resultrate</a:t>
            </a:r>
            <a:r>
              <a:rPr lang="en-US" i="1" dirty="0"/>
              <a:t> many beaches around the world are field with </a:t>
            </a:r>
            <a:r>
              <a:rPr lang="en-US" i="1" dirty="0" err="1"/>
              <a:t>cigreete</a:t>
            </a:r>
            <a:r>
              <a:rPr lang="en-US" i="1" dirty="0"/>
              <a:t> but and other pollutant related to smoking it should be also considered that the people health is more important than business and restaurants </a:t>
            </a:r>
            <a:r>
              <a:rPr lang="en-US" i="1" dirty="0" err="1"/>
              <a:t>etc</a:t>
            </a:r>
            <a:r>
              <a:rPr lang="en-US" i="1" dirty="0"/>
              <a:t> .</a:t>
            </a:r>
          </a:p>
          <a:p>
            <a:pPr marL="0" indent="0">
              <a:buNone/>
            </a:pPr>
            <a:r>
              <a:rPr lang="en-US" i="1" dirty="0"/>
              <a:t>Tobacco contain nicotine the body and mind quickly became so used to nicotine in </a:t>
            </a:r>
            <a:r>
              <a:rPr lang="en-US" i="1" dirty="0" err="1"/>
              <a:t>cigreete</a:t>
            </a:r>
            <a:r>
              <a:rPr lang="en-US" i="1" dirty="0"/>
              <a:t> that person needs to have it just to feel normal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title"/>
          </p:nvPr>
        </p:nvSpPr>
        <p:spPr/>
        <p:txBody>
          <a:bodyPr/>
          <a:lstStyle/>
          <a:p>
            <a:endParaRPr lang="en-US"/>
          </a:p>
        </p:txBody>
      </p:sp>
      <p:sp>
        <p:nvSpPr>
          <p:cNvPr id="1048601" name="Content Placeholder 1048600"/>
          <p:cNvSpPr>
            <a:spLocks noGrp="1"/>
          </p:cNvSpPr>
          <p:nvPr>
            <p:ph idx="1"/>
          </p:nvPr>
        </p:nvSpPr>
        <p:spPr>
          <a:solidFill>
            <a:srgbClr val="92D04F"/>
          </a:solidFill>
        </p:spPr>
        <p:txBody>
          <a:bodyPr/>
          <a:lstStyle/>
          <a:p>
            <a:pPr marL="0" indent="0">
              <a:buNone/>
            </a:pPr>
            <a:r>
              <a:rPr lang="en-US" i="1" dirty="0"/>
              <a:t>Conclusion reducing smoking in public places and even making it illegal is required however this should be done in convenient fashion so that it contributes to decrease in numbers of smoker in a society in this way million of people get chance to have and maintain healthy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048601"/>
          <p:cNvSpPr>
            <a:spLocks noGrp="1"/>
          </p:cNvSpPr>
          <p:nvPr>
            <p:ph type="title"/>
          </p:nvPr>
        </p:nvSpPr>
        <p:spPr/>
        <p:txBody>
          <a:bodyPr/>
          <a:lstStyle/>
          <a:p>
            <a:endParaRPr lang="en-US"/>
          </a:p>
        </p:txBody>
      </p:sp>
      <p:sp>
        <p:nvSpPr>
          <p:cNvPr id="1048603" name="Content Placeholder 1048602"/>
          <p:cNvSpPr>
            <a:spLocks noGrp="1"/>
          </p:cNvSpPr>
          <p:nvPr>
            <p:ph idx="1"/>
          </p:nvPr>
        </p:nvSpPr>
        <p:spPr>
          <a:solidFill>
            <a:srgbClr val="92D04F"/>
          </a:solidFill>
        </p:spPr>
        <p:txBody>
          <a:bodyPr>
            <a:normAutofit/>
          </a:bodyPr>
          <a:lstStyle/>
          <a:p>
            <a:pPr marL="0" indent="0" algn="ctr">
              <a:buNone/>
            </a:pPr>
            <a:r>
              <a:rPr lang="en-US" b="1" dirty="0"/>
              <a:t>2ND ESSAY. (IF WERE PRESIDENT</a:t>
            </a:r>
            <a:r>
              <a:rPr lang="en-US" dirty="0"/>
              <a:t>) </a:t>
            </a:r>
          </a:p>
          <a:p>
            <a:pPr marL="0" indent="0">
              <a:buNone/>
            </a:pPr>
            <a:r>
              <a:rPr lang="en-US" i="1" dirty="0"/>
              <a:t>The ruler serve the population beneath the heaven is no more need to me these </a:t>
            </a:r>
            <a:r>
              <a:rPr lang="en-US" i="1" dirty="0" err="1"/>
              <a:t>courpet</a:t>
            </a:r>
            <a:r>
              <a:rPr lang="en-US" i="1" dirty="0"/>
              <a:t> and unfair nation at global level at politicians at national level need to by the hundreds existence of power full world organization .Although some country are </a:t>
            </a:r>
            <a:r>
              <a:rPr lang="en-US" i="1" dirty="0" err="1"/>
              <a:t>aception</a:t>
            </a:r>
            <a:r>
              <a:rPr lang="en-US" i="1" dirty="0"/>
              <a:t> and avoid </a:t>
            </a:r>
            <a:r>
              <a:rPr lang="en-US" i="1" dirty="0" err="1"/>
              <a:t>voilting</a:t>
            </a:r>
            <a:r>
              <a:rPr lang="en-US" i="1" dirty="0"/>
              <a:t> the rules of democracy but the rest of need to be </a:t>
            </a:r>
            <a:r>
              <a:rPr lang="en-US" i="1" dirty="0" err="1"/>
              <a:t>chasisted</a:t>
            </a:r>
            <a:r>
              <a:rPr lang="en-US" i="1" dirty="0"/>
              <a:t> by a muscular world organization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TotalTime>
  <Words>953</Words>
  <Application>Microsoft Office PowerPoint</Application>
  <PresentationFormat>On-screen Show (4:3)</PresentationFormat>
  <Paragraphs>24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SM-J737S</dc:creator>
  <cp:lastModifiedBy>Windows User</cp:lastModifiedBy>
  <cp:revision>10</cp:revision>
  <dcterms:created xsi:type="dcterms:W3CDTF">2015-05-09T11:30:45Z</dcterms:created>
  <dcterms:modified xsi:type="dcterms:W3CDTF">2017-10-25T23:23:38Z</dcterms:modified>
</cp:coreProperties>
</file>