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89763" y="0"/>
            <a:ext cx="4564473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9714" y="0"/>
            <a:ext cx="5764571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31401" y="0"/>
            <a:ext cx="468119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24891" y="0"/>
            <a:ext cx="4494217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26286" y="0"/>
            <a:ext cx="5091427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6535" y="0"/>
            <a:ext cx="463093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11314" y="0"/>
            <a:ext cx="4321372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6137" y="0"/>
            <a:ext cx="4931726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62958" y="0"/>
            <a:ext cx="4418084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14115" y="0"/>
            <a:ext cx="431576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HUAWEI VNS-AL00</dc:creator>
  <dcterms:created xsi:type="dcterms:W3CDTF">2015-05-11T23:30:45Z</dcterms:created>
  <dcterms:modified xsi:type="dcterms:W3CDTF">2020-08-22T08:19:02Z</dcterms:modified>
</cp:coreProperties>
</file>