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" b="1" sz="6200" lang="en-US">
                <a:solidFill>
                  <a:srgbClr val="9933FF"/>
                </a:solidFill>
              </a:rPr>
              <a:t>Name</a:t>
            </a:r>
            <a:r>
              <a:rPr altLang="en" b="1" sz="6200" lang="en-US">
                <a:solidFill>
                  <a:srgbClr val="9933FF"/>
                </a:solidFill>
              </a:rPr>
              <a:t> </a:t>
            </a:r>
            <a:r>
              <a:rPr altLang="en" b="1" sz="6200" lang="en-US">
                <a:solidFill>
                  <a:srgbClr val="9933FF"/>
                </a:solidFill>
              </a:rPr>
              <a:t>najeeb</a:t>
            </a:r>
            <a:r>
              <a:rPr altLang="en" b="1" sz="6200" lang="en-US">
                <a:solidFill>
                  <a:srgbClr val="9933FF"/>
                </a:solidFill>
              </a:rPr>
              <a:t> </a:t>
            </a:r>
            <a:r>
              <a:rPr altLang="en" b="1" sz="6200" lang="en-US">
                <a:solidFill>
                  <a:srgbClr val="9933FF"/>
                </a:solidFill>
              </a:rPr>
              <a:t>u</a:t>
            </a:r>
            <a:r>
              <a:rPr altLang="en" b="1" sz="6200" lang="en-US">
                <a:solidFill>
                  <a:srgbClr val="9933FF"/>
                </a:solidFill>
              </a:rPr>
              <a:t>l</a:t>
            </a:r>
            <a:r>
              <a:rPr altLang="en" b="1" sz="6200" lang="en-US">
                <a:solidFill>
                  <a:srgbClr val="9933FF"/>
                </a:solidFill>
              </a:rPr>
              <a:t>l</a:t>
            </a:r>
            <a:r>
              <a:rPr altLang="en" b="1" sz="6200" lang="en-US">
                <a:solidFill>
                  <a:srgbClr val="9933FF"/>
                </a:solidFill>
              </a:rPr>
              <a:t>a</a:t>
            </a:r>
            <a:r>
              <a:rPr altLang="en" b="1" sz="6200" lang="en-US">
                <a:solidFill>
                  <a:srgbClr val="9933FF"/>
                </a:solidFill>
              </a:rPr>
              <a:t>h</a:t>
            </a:r>
            <a:br>
              <a:rPr altLang="en" b="1" sz="6200" lang="en-US">
                <a:solidFill>
                  <a:srgbClr val="9933FF"/>
                </a:solidFill>
              </a:rPr>
            </a:br>
            <a:r>
              <a:rPr altLang="en" b="1" sz="6200" lang="en-US">
                <a:solidFill>
                  <a:srgbClr val="9933FF"/>
                </a:solidFill>
              </a:rPr>
              <a:t>I</a:t>
            </a:r>
            <a:r>
              <a:rPr altLang="en" b="1" sz="6200" lang="en-US">
                <a:solidFill>
                  <a:srgbClr val="9933FF"/>
                </a:solidFill>
              </a:rPr>
              <a:t>D</a:t>
            </a:r>
            <a:r>
              <a:rPr altLang="en" b="1" sz="6200" lang="en-US">
                <a:solidFill>
                  <a:srgbClr val="9933FF"/>
                </a:solidFill>
              </a:rPr>
              <a:t> </a:t>
            </a:r>
            <a:r>
              <a:rPr altLang="en" b="1" sz="6200" lang="en-US">
                <a:solidFill>
                  <a:srgbClr val="9933FF"/>
                </a:solidFill>
              </a:rPr>
              <a:t>1</a:t>
            </a:r>
            <a:r>
              <a:rPr altLang="en" b="1" sz="6200" lang="en-US">
                <a:solidFill>
                  <a:srgbClr val="9933FF"/>
                </a:solidFill>
              </a:rPr>
              <a:t>5</a:t>
            </a:r>
            <a:r>
              <a:rPr altLang="en" b="1" sz="6200" lang="en-US">
                <a:solidFill>
                  <a:srgbClr val="9933FF"/>
                </a:solidFill>
              </a:rPr>
              <a:t>7</a:t>
            </a:r>
            <a:r>
              <a:rPr altLang="en" b="1" sz="6200" lang="en-US">
                <a:solidFill>
                  <a:srgbClr val="9933FF"/>
                </a:solidFill>
              </a:rPr>
              <a:t>7</a:t>
            </a:r>
            <a:r>
              <a:rPr altLang="en" b="1" sz="6200" lang="en-US">
                <a:solidFill>
                  <a:srgbClr val="9933FF"/>
                </a:solidFill>
              </a:rPr>
              <a:t>9</a:t>
            </a:r>
            <a:endParaRPr altLang="zh-CN" b="1" sz="6200" lang="en-US">
              <a:solidFill>
                <a:srgbClr val="9933FF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" b="1" sz="3700" lang="en-US">
                <a:solidFill>
                  <a:srgbClr val="9933FF"/>
                </a:solidFill>
              </a:rPr>
              <a:t>Class</a:t>
            </a:r>
            <a:r>
              <a:rPr altLang="en" b="1" sz="3700" lang="en-US">
                <a:solidFill>
                  <a:srgbClr val="9933FF"/>
                </a:solidFill>
              </a:rPr>
              <a:t> </a:t>
            </a:r>
            <a:r>
              <a:rPr altLang="en" b="1" sz="3700" lang="en-US">
                <a:solidFill>
                  <a:srgbClr val="9933FF"/>
                </a:solidFill>
              </a:rPr>
              <a:t>bs</a:t>
            </a:r>
            <a:r>
              <a:rPr altLang="en" b="1" sz="3700" lang="en-US">
                <a:solidFill>
                  <a:srgbClr val="9933FF"/>
                </a:solidFill>
              </a:rPr>
              <a:t> </a:t>
            </a:r>
            <a:r>
              <a:rPr altLang="en" b="1" sz="3700" lang="en-US">
                <a:solidFill>
                  <a:srgbClr val="9933FF"/>
                </a:solidFill>
              </a:rPr>
              <a:t>D</a:t>
            </a:r>
            <a:r>
              <a:rPr altLang="en" b="1" sz="3700" lang="en-US">
                <a:solidFill>
                  <a:srgbClr val="9933FF"/>
                </a:solidFill>
              </a:rPr>
              <a:t>T</a:t>
            </a:r>
            <a:endParaRPr altLang="zh-CN" b="1" sz="3700" lang="en-US">
              <a:solidFill>
                <a:srgbClr val="9933FF"/>
              </a:solidFill>
            </a:endParaRPr>
          </a:p>
          <a:p>
            <a:r>
              <a:rPr altLang="en" b="1" sz="3700" lang="en-US">
                <a:solidFill>
                  <a:srgbClr val="9933FF"/>
                </a:solidFill>
              </a:rPr>
              <a:t>SECTION</a:t>
            </a:r>
            <a:r>
              <a:rPr altLang="en" b="1" sz="3700" lang="en-US">
                <a:solidFill>
                  <a:srgbClr val="9933FF"/>
                </a:solidFill>
              </a:rPr>
              <a:t> </a:t>
            </a:r>
            <a:r>
              <a:rPr altLang="en" b="1" sz="3700" lang="en-US">
                <a:solidFill>
                  <a:srgbClr val="9933FF"/>
                </a:solidFill>
              </a:rPr>
              <a:t>B</a:t>
            </a:r>
            <a:endParaRPr altLang="zh-CN" b="1" sz="3700" lang="en-US">
              <a:solidFill>
                <a:srgbClr val="9933FF"/>
              </a:solidFill>
            </a:endParaRPr>
          </a:p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88850" y="0"/>
            <a:ext cx="7112475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" lang="en-US"/>
              <a:t>Questions</a:t>
            </a:r>
            <a:r>
              <a:rPr altLang="en" lang="en-US"/>
              <a:t> </a:t>
            </a:r>
            <a:r>
              <a:rPr altLang="en" lang="en-US"/>
              <a:t>no</a:t>
            </a:r>
            <a:r>
              <a:rPr altLang="en" lang="en-US"/>
              <a:t> </a:t>
            </a:r>
            <a:r>
              <a:rPr altLang="en" lang="en-US"/>
              <a:t>1</a:t>
            </a:r>
            <a:br>
              <a:rPr altLang="en" lang="en-US"/>
            </a:br>
            <a:endParaRPr lang="en-PK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" b="1" sz="3300" lang="en-US">
                <a:solidFill>
                  <a:srgbClr val="0000FF"/>
                </a:solidFill>
              </a:rPr>
              <a:t>What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is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the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meaning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of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zakat</a:t>
            </a:r>
            <a:r>
              <a:rPr altLang="en" b="1" sz="3300" lang="en-US">
                <a:solidFill>
                  <a:srgbClr val="0000FF"/>
                </a:solidFill>
              </a:rPr>
              <a:t>?</a:t>
            </a:r>
            <a:r>
              <a:rPr altLang="en" b="1" sz="3300" lang="en-US">
                <a:solidFill>
                  <a:srgbClr val="0000FF"/>
                </a:solidFill>
              </a:rPr>
              <a:t>and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explain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it's</a:t>
            </a:r>
            <a:r>
              <a:rPr altLang="en" b="1" sz="3300" lang="en-US">
                <a:solidFill>
                  <a:srgbClr val="0000FF"/>
                </a:solidFill>
              </a:rPr>
              <a:t> </a:t>
            </a:r>
            <a:r>
              <a:rPr altLang="en" b="1" sz="3300" lang="en-US">
                <a:solidFill>
                  <a:srgbClr val="0000FF"/>
                </a:solidFill>
              </a:rPr>
              <a:t>objective</a:t>
            </a:r>
            <a:r>
              <a:rPr altLang="en" b="1" sz="3300" lang="en-US">
                <a:solidFill>
                  <a:srgbClr val="0000FF"/>
                </a:solidFill>
              </a:rPr>
              <a:t>?</a:t>
            </a:r>
            <a:endParaRPr lang="en-PK"/>
          </a:p>
          <a:p>
            <a:r>
              <a:rPr altLang="en" lang="en-US"/>
              <a:t> </a:t>
            </a:r>
            <a:r>
              <a:rPr altLang="en" lang="en-US"/>
              <a:t> </a:t>
            </a:r>
            <a:r>
              <a:rPr altLang="en" b="1" lang="en-US"/>
              <a:t>Answer</a:t>
            </a:r>
            <a:endParaRPr lang="en-PK"/>
          </a:p>
          <a:p>
            <a:r>
              <a:rPr altLang="en" b="1" lang="en-US"/>
              <a:t>The</a:t>
            </a:r>
            <a:r>
              <a:rPr altLang="en" b="1" lang="en-US"/>
              <a:t> </a:t>
            </a:r>
            <a:r>
              <a:rPr altLang="en" b="1" lang="en-US"/>
              <a:t>meaning</a:t>
            </a:r>
            <a:r>
              <a:rPr altLang="en" b="1" lang="en-US"/>
              <a:t> </a:t>
            </a:r>
            <a:r>
              <a:rPr altLang="en" b="1" lang="en-US"/>
              <a:t>of</a:t>
            </a:r>
            <a:r>
              <a:rPr altLang="en" b="1" lang="en-US"/>
              <a:t> </a:t>
            </a:r>
            <a:r>
              <a:rPr altLang="en" b="1" lang="en-US"/>
              <a:t>zakat</a:t>
            </a:r>
            <a:r>
              <a:rPr altLang="en" b="1" lang="en-US"/>
              <a:t> </a:t>
            </a:r>
            <a:r>
              <a:rPr altLang="en" b="1" lang="en-US"/>
              <a:t>is</a:t>
            </a:r>
            <a:r>
              <a:rPr altLang="en" b="1" lang="en-US"/>
              <a:t> </a:t>
            </a:r>
            <a:r>
              <a:rPr altLang="en" b="1" lang="en-US"/>
              <a:t>to</a:t>
            </a:r>
            <a:r>
              <a:rPr altLang="en" b="1" lang="en-US"/>
              <a:t> </a:t>
            </a:r>
            <a:r>
              <a:rPr altLang="en" b="1" lang="en-US"/>
              <a:t>clean</a:t>
            </a:r>
            <a:r>
              <a:rPr altLang="en" b="1" lang="en-US"/>
              <a:t> </a:t>
            </a:r>
            <a:r>
              <a:rPr altLang="en" lang="en-US"/>
              <a:t> </a:t>
            </a:r>
            <a:endParaRPr lang="en-P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JSN-L22</dc:creator>
  <dcterms:created xsi:type="dcterms:W3CDTF">2015-05-10T17:30:45Z</dcterms:created>
  <dcterms:modified xsi:type="dcterms:W3CDTF">2020-06-22T05:35:12Z</dcterms:modified>
</cp:coreProperties>
</file>