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4EB-6283-467B-B1DE-CA6962E4FAC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2B2B-109C-4043-9CC9-BCF056A0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4EB-6283-467B-B1DE-CA6962E4FAC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2B2B-109C-4043-9CC9-BCF056A0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4EB-6283-467B-B1DE-CA6962E4FAC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2B2B-109C-4043-9CC9-BCF056A0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4EB-6283-467B-B1DE-CA6962E4FAC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2B2B-109C-4043-9CC9-BCF056A0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4EB-6283-467B-B1DE-CA6962E4FAC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2B2B-109C-4043-9CC9-BCF056A0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4EB-6283-467B-B1DE-CA6962E4FAC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2B2B-109C-4043-9CC9-BCF056A0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4EB-6283-467B-B1DE-CA6962E4FAC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2B2B-109C-4043-9CC9-BCF056A0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4EB-6283-467B-B1DE-CA6962E4FAC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2B2B-109C-4043-9CC9-BCF056A0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4EB-6283-467B-B1DE-CA6962E4FAC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2B2B-109C-4043-9CC9-BCF056A0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4EB-6283-467B-B1DE-CA6962E4FAC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2B2B-109C-4043-9CC9-BCF056A0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4EB-6283-467B-B1DE-CA6962E4FAC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2B2B-109C-4043-9CC9-BCF056A07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A64EB-6283-467B-B1DE-CA6962E4FAC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12B2B-109C-4043-9CC9-BCF056A073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en-US" dirty="0" smtClean="0"/>
              <a:t>Muhammad </a:t>
            </a:r>
            <a:r>
              <a:rPr lang="en-US" dirty="0" err="1" smtClean="0"/>
              <a:t>owais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roll # 14629</a:t>
            </a:r>
            <a:br>
              <a:rPr lang="en-US" dirty="0" smtClean="0"/>
            </a:br>
            <a:r>
              <a:rPr lang="en-US" dirty="0" smtClean="0"/>
              <a:t>4</a:t>
            </a:r>
            <a:r>
              <a:rPr lang="en-US" baseline="30000" dirty="0" smtClean="0"/>
              <a:t>th </a:t>
            </a:r>
            <a:r>
              <a:rPr lang="en-US" dirty="0" smtClean="0"/>
              <a:t>  BS- MLT</a:t>
            </a:r>
            <a:br>
              <a:rPr lang="en-US" dirty="0" smtClean="0"/>
            </a:br>
            <a:r>
              <a:rPr lang="en-US" dirty="0" smtClean="0"/>
              <a:t>MID-TERM Assignment.</a:t>
            </a:r>
            <a:br>
              <a:rPr lang="en-US" dirty="0" smtClean="0"/>
            </a:br>
            <a:r>
              <a:rPr lang="en-US" dirty="0" smtClean="0"/>
              <a:t>Clinical Mycology and </a:t>
            </a:r>
            <a:r>
              <a:rPr lang="en-US" dirty="0" err="1" smtClean="0"/>
              <a:t>Parasitology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Q#(1)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 (1)DIGNOSIS: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                     ASPERGILLOSIS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algn="ctr"/>
            <a:r>
              <a:rPr lang="en-US" dirty="0" smtClean="0"/>
              <a:t>(2)CAUSATIVE AGENT: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Aspergillus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Fumigatus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algn="ctr"/>
            <a:r>
              <a:rPr lang="en-US" dirty="0" smtClean="0"/>
              <a:t> (1)Definitive Host: </a:t>
            </a:r>
          </a:p>
          <a:p>
            <a:pPr algn="ctr"/>
            <a:r>
              <a:rPr lang="en-US" dirty="0" smtClean="0"/>
              <a:t> A host in which a parasite reaches mature and produce sexual life </a:t>
            </a:r>
          </a:p>
          <a:p>
            <a:pPr algn="ctr"/>
            <a:r>
              <a:rPr lang="en-US" dirty="0" smtClean="0"/>
              <a:t>Example </a:t>
            </a:r>
          </a:p>
          <a:p>
            <a:pPr algn="ctr"/>
            <a:r>
              <a:rPr lang="en-US" dirty="0" smtClean="0"/>
              <a:t>In malaria:  Female anopheles mesquite</a:t>
            </a:r>
          </a:p>
          <a:p>
            <a:pPr algn="ctr"/>
            <a:r>
              <a:rPr lang="en-US" dirty="0" smtClean="0"/>
              <a:t>In toxoplasmosis: CAT   </a:t>
            </a:r>
          </a:p>
          <a:p>
            <a:pPr algn="ctr">
              <a:buNone/>
            </a:pPr>
            <a:r>
              <a:rPr lang="en-US" dirty="0" smtClean="0"/>
              <a:t>Are definitive host</a:t>
            </a:r>
          </a:p>
          <a:p>
            <a:pPr algn="ctr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host in which a parasite is immature and produce Asexual life </a:t>
            </a:r>
          </a:p>
          <a:p>
            <a:r>
              <a:rPr lang="en-US" dirty="0"/>
              <a:t> </a:t>
            </a:r>
            <a:r>
              <a:rPr lang="en-US" dirty="0" smtClean="0"/>
              <a:t>Example </a:t>
            </a:r>
          </a:p>
          <a:p>
            <a:r>
              <a:rPr lang="en-US" dirty="0" smtClean="0"/>
              <a:t>Human in malaria </a:t>
            </a:r>
          </a:p>
          <a:p>
            <a:r>
              <a:rPr lang="en-US" dirty="0"/>
              <a:t> </a:t>
            </a:r>
            <a:r>
              <a:rPr lang="en-US" dirty="0" smtClean="0"/>
              <a:t>Human in </a:t>
            </a:r>
            <a:r>
              <a:rPr lang="en-US" dirty="0" err="1" smtClean="0"/>
              <a:t>leishmeniasis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VECTOR:</a:t>
            </a:r>
          </a:p>
          <a:p>
            <a:pPr algn="ctr"/>
            <a:r>
              <a:rPr lang="en-US" dirty="0" smtClean="0"/>
              <a:t>It is an organism that does not cause disease itself but can spread disease from one host to another host  ( </a:t>
            </a:r>
            <a:r>
              <a:rPr lang="en-US" dirty="0" err="1" smtClean="0"/>
              <a:t>anapheles</a:t>
            </a:r>
            <a:r>
              <a:rPr lang="en-US" dirty="0" smtClean="0"/>
              <a:t> in malaria ,</a:t>
            </a:r>
            <a:r>
              <a:rPr lang="en-US" dirty="0" err="1" smtClean="0"/>
              <a:t>Sandfly</a:t>
            </a:r>
            <a:r>
              <a:rPr lang="en-US" dirty="0" smtClean="0"/>
              <a:t> in </a:t>
            </a:r>
            <a:r>
              <a:rPr lang="en-US" dirty="0" err="1" smtClean="0"/>
              <a:t>lishmeniasis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Tsetse in </a:t>
            </a:r>
            <a:r>
              <a:rPr lang="en-US" dirty="0" err="1" smtClean="0"/>
              <a:t>trypnosomiosis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Plasmodium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Transmission:</a:t>
            </a:r>
          </a:p>
          <a:p>
            <a:r>
              <a:rPr lang="en-US" dirty="0" smtClean="0"/>
              <a:t>(1) Female anopheles mesquite</a:t>
            </a:r>
          </a:p>
          <a:p>
            <a:r>
              <a:rPr lang="en-US" dirty="0" smtClean="0"/>
              <a:t>(2)Blood transfusion </a:t>
            </a:r>
          </a:p>
          <a:p>
            <a:r>
              <a:rPr lang="en-US" dirty="0" smtClean="0"/>
              <a:t>(3)Infected needle (drugs abusers)</a:t>
            </a:r>
          </a:p>
          <a:p>
            <a:r>
              <a:rPr lang="en-US" dirty="0" smtClean="0"/>
              <a:t>(4)vertical transmission:  from mother to fetus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Life Cycle of Plasmodium.</a:t>
            </a:r>
          </a:p>
          <a:p>
            <a:pPr>
              <a:buNone/>
            </a:pPr>
            <a:r>
              <a:rPr lang="en-US" dirty="0" smtClean="0"/>
              <a:t>                                   bite human</a:t>
            </a:r>
          </a:p>
          <a:p>
            <a:r>
              <a:rPr lang="en-US" dirty="0" smtClean="0"/>
              <a:t>Female </a:t>
            </a:r>
            <a:r>
              <a:rPr lang="en-US" dirty="0" err="1" smtClean="0"/>
              <a:t>mosquite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</a:t>
            </a:r>
            <a:r>
              <a:rPr lang="en-US" dirty="0" err="1" smtClean="0">
                <a:solidFill>
                  <a:srgbClr val="FF0000"/>
                </a:solidFill>
              </a:rPr>
              <a:t>relase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sporozyte</a:t>
            </a:r>
            <a:r>
              <a:rPr lang="en-US" dirty="0" smtClean="0">
                <a:solidFill>
                  <a:srgbClr val="FF0000"/>
                </a:solidFill>
              </a:rPr>
              <a:t> in  -blood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sporozyte</a:t>
            </a:r>
            <a:r>
              <a:rPr lang="en-US" dirty="0" smtClean="0">
                <a:solidFill>
                  <a:srgbClr val="FF0000"/>
                </a:solidFill>
              </a:rPr>
              <a:t> enter </a:t>
            </a:r>
            <a:r>
              <a:rPr lang="en-US" dirty="0" err="1" smtClean="0">
                <a:solidFill>
                  <a:srgbClr val="FF0000"/>
                </a:solidFill>
              </a:rPr>
              <a:t>hepatocyte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Produce </a:t>
            </a:r>
            <a:r>
              <a:rPr lang="en-US" dirty="0" err="1" smtClean="0">
                <a:solidFill>
                  <a:srgbClr val="FF0000"/>
                </a:solidFill>
              </a:rPr>
              <a:t>schizonte</a:t>
            </a:r>
            <a:r>
              <a:rPr lang="en-US" dirty="0" smtClean="0">
                <a:solidFill>
                  <a:srgbClr val="FF0000"/>
                </a:solidFill>
              </a:rPr>
              <a:t>            </a:t>
            </a:r>
            <a:r>
              <a:rPr lang="en-US" dirty="0" err="1" smtClean="0">
                <a:solidFill>
                  <a:srgbClr val="FF0000"/>
                </a:solidFill>
              </a:rPr>
              <a:t>merizoyte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(</a:t>
            </a:r>
            <a:r>
              <a:rPr lang="en-US" dirty="0" smtClean="0"/>
              <a:t>multiplication </a:t>
            </a:r>
            <a:r>
              <a:rPr lang="en-US" dirty="0" err="1" smtClean="0"/>
              <a:t>occure</a:t>
            </a:r>
            <a:r>
              <a:rPr lang="en-US" dirty="0" smtClean="0"/>
              <a:t>)     rupture </a:t>
            </a:r>
            <a:r>
              <a:rPr lang="en-US" dirty="0" err="1" smtClean="0"/>
              <a:t>merizoyte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merizoite</a:t>
            </a:r>
            <a:r>
              <a:rPr lang="en-US" dirty="0" smtClean="0"/>
              <a:t> enter RBC and multiple , produce  </a:t>
            </a:r>
            <a:r>
              <a:rPr lang="en-US" dirty="0" err="1" smtClean="0"/>
              <a:t>tropozyte</a:t>
            </a:r>
            <a:r>
              <a:rPr lang="en-US" dirty="0" smtClean="0"/>
              <a:t> ( male and female gametes)  they rupture RBC and </a:t>
            </a:r>
            <a:r>
              <a:rPr lang="en-US" dirty="0" err="1" smtClean="0"/>
              <a:t>relase</a:t>
            </a:r>
            <a:r>
              <a:rPr lang="en-US" dirty="0" smtClean="0"/>
              <a:t>. When a </a:t>
            </a:r>
            <a:r>
              <a:rPr lang="en-US" dirty="0" err="1" smtClean="0"/>
              <a:t>mosquite</a:t>
            </a:r>
            <a:r>
              <a:rPr lang="en-US" dirty="0" smtClean="0"/>
              <a:t> bite this person the </a:t>
            </a:r>
            <a:r>
              <a:rPr lang="en-US" dirty="0" err="1" smtClean="0"/>
              <a:t>tropozyte</a:t>
            </a:r>
            <a:r>
              <a:rPr lang="en-US" dirty="0" smtClean="0"/>
              <a:t> enter </a:t>
            </a:r>
            <a:r>
              <a:rPr lang="en-US" dirty="0" err="1" smtClean="0"/>
              <a:t>mosquite</a:t>
            </a:r>
            <a:r>
              <a:rPr lang="en-US" dirty="0" smtClean="0"/>
              <a:t> gut and fuse the male and female gametes produce   zygote  which </a:t>
            </a:r>
            <a:r>
              <a:rPr lang="en-US" dirty="0" err="1" smtClean="0"/>
              <a:t>multile</a:t>
            </a:r>
            <a:r>
              <a:rPr lang="en-US" dirty="0" smtClean="0"/>
              <a:t> and produce </a:t>
            </a:r>
            <a:r>
              <a:rPr lang="en-US" dirty="0" err="1" smtClean="0"/>
              <a:t>sporozytes</a:t>
            </a:r>
            <a:r>
              <a:rPr lang="en-US" dirty="0" smtClean="0"/>
              <a:t>  and enter the saliva of </a:t>
            </a:r>
            <a:r>
              <a:rPr lang="en-US" dirty="0" err="1" smtClean="0"/>
              <a:t>mosquite</a:t>
            </a:r>
            <a:r>
              <a:rPr lang="en-US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81400" y="13716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7505700" y="20193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00600" y="3200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53000" y="2514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221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Muhammad owais roll # 14629 4th   BS- MLT MID-TERM Assignment. Clinical Mycology and Parasitology </vt:lpstr>
      <vt:lpstr>Q#(1)</vt:lpstr>
      <vt:lpstr>Q#2</vt:lpstr>
      <vt:lpstr>Intermediate host</vt:lpstr>
      <vt:lpstr>Plasmodium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Muhammad owais roll # 14629 4th   BS- MLT MID-TERM Assignment. Clinical Mycology and Parasitology</dc:title>
  <dc:creator>UZAIR KHAN</dc:creator>
  <cp:lastModifiedBy>UZAIR KHAN</cp:lastModifiedBy>
  <cp:revision>8</cp:revision>
  <dcterms:created xsi:type="dcterms:W3CDTF">2020-04-13T06:01:51Z</dcterms:created>
  <dcterms:modified xsi:type="dcterms:W3CDTF">2020-04-13T07:16:14Z</dcterms:modified>
</cp:coreProperties>
</file>