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tableStyles" Target="tableStyles.xml"/><Relationship Id="rId17" Type="http://schemas.openxmlformats.org/officeDocument/2006/relationships/presProps" Target="presProps.xml"/><Relationship Id="rId18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1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6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ctrTitle"/>
          </p:nvPr>
        </p:nvSpPr>
        <p:spPr>
          <a:xfrm>
            <a:off x="421912" y="-5632210"/>
            <a:ext cx="7772400" cy="2387600"/>
          </a:xfrm>
        </p:spPr>
        <p:txBody>
          <a:bodyPr/>
          <a:p>
            <a:endParaRPr altLang="zh-CN" lang="en-US"/>
          </a:p>
        </p:txBody>
      </p:sp>
      <p:sp>
        <p:nvSpPr>
          <p:cNvPr id="1048606" name="Subtitle 2"/>
          <p:cNvSpPr>
            <a:spLocks noGrp="1"/>
          </p:cNvSpPr>
          <p:nvPr>
            <p:ph type="subTitle" idx="1"/>
          </p:nvPr>
        </p:nvSpPr>
        <p:spPr>
          <a:xfrm>
            <a:off x="1336311" y="403311"/>
            <a:ext cx="6858000" cy="5779988"/>
          </a:xfrm>
        </p:spPr>
        <p:txBody>
          <a:bodyPr/>
          <a:p>
            <a:r>
              <a:rPr altLang="zh-CN" sz="3200" lang="en-US"/>
              <a:t>N</a:t>
            </a:r>
            <a:r>
              <a:rPr altLang="zh-CN" sz="3200" lang="en-US"/>
              <a:t>a</a:t>
            </a:r>
            <a:r>
              <a:rPr altLang="zh-CN" sz="3200" lang="en-US"/>
              <a:t>m</a:t>
            </a:r>
            <a:r>
              <a:rPr altLang="zh-CN" sz="3200" lang="en-US"/>
              <a:t>e</a:t>
            </a:r>
            <a:r>
              <a:rPr altLang="zh-CN" sz="3200" lang="en-US"/>
              <a:t> </a:t>
            </a:r>
            <a:r>
              <a:rPr altLang="zh-CN" sz="3200" lang="en-US"/>
              <a:t>:</a:t>
            </a:r>
            <a:r>
              <a:rPr altLang="zh-CN" sz="3200" lang="en-US"/>
              <a:t> </a:t>
            </a:r>
            <a:r>
              <a:rPr altLang="zh-CN" sz="3200" lang="en-US"/>
              <a:t>M</a:t>
            </a:r>
            <a:r>
              <a:rPr altLang="zh-CN" sz="3200" lang="en-US"/>
              <a:t>u</a:t>
            </a:r>
            <a:r>
              <a:rPr altLang="zh-CN" sz="3200" lang="en-US"/>
              <a:t>h</a:t>
            </a:r>
            <a:r>
              <a:rPr altLang="zh-CN" sz="3200" lang="en-US"/>
              <a:t>a</a:t>
            </a:r>
            <a:r>
              <a:rPr altLang="zh-CN" sz="3200" lang="en-US"/>
              <a:t>m</a:t>
            </a:r>
            <a:r>
              <a:rPr altLang="zh-CN" sz="3200" lang="en-US"/>
              <a:t>m</a:t>
            </a:r>
            <a:r>
              <a:rPr altLang="zh-CN" sz="3200" lang="en-US"/>
              <a:t>a</a:t>
            </a:r>
            <a:r>
              <a:rPr altLang="zh-CN" sz="3200" lang="en-US"/>
              <a:t>d</a:t>
            </a:r>
            <a:r>
              <a:rPr altLang="zh-CN" sz="3200" lang="en-US"/>
              <a:t> </a:t>
            </a:r>
            <a:r>
              <a:rPr altLang="zh-CN" sz="3200" lang="en-US"/>
              <a:t>O</a:t>
            </a:r>
            <a:r>
              <a:rPr altLang="zh-CN" sz="3200" lang="en-US"/>
              <a:t>w</a:t>
            </a:r>
            <a:r>
              <a:rPr altLang="zh-CN" sz="3200" lang="en-US"/>
              <a:t>a</a:t>
            </a:r>
            <a:r>
              <a:rPr altLang="zh-CN" sz="3200" lang="en-US"/>
              <a:t>i</a:t>
            </a:r>
            <a:r>
              <a:rPr altLang="zh-CN" sz="3200" lang="en-US"/>
              <a:t>s</a:t>
            </a:r>
            <a:r>
              <a:rPr altLang="zh-CN" sz="3200" lang="en-US"/>
              <a:t> </a:t>
            </a:r>
            <a:r>
              <a:rPr altLang="zh-CN" sz="3200" lang="en-US"/>
              <a:t>K</a:t>
            </a:r>
            <a:r>
              <a:rPr altLang="zh-CN" sz="3200" lang="en-US"/>
              <a:t>h</a:t>
            </a:r>
            <a:r>
              <a:rPr altLang="zh-CN" sz="3200" lang="en-US"/>
              <a:t>a</a:t>
            </a:r>
            <a:r>
              <a:rPr altLang="zh-CN" sz="3200" lang="en-US"/>
              <a:t>n</a:t>
            </a:r>
            <a:r>
              <a:rPr altLang="zh-CN" sz="3200" lang="en-US"/>
              <a:t> </a:t>
            </a:r>
            <a:endParaRPr altLang="zh-CN" lang="en-US"/>
          </a:p>
          <a:p>
            <a:r>
              <a:rPr altLang="zh-CN" sz="3200" lang="en-US"/>
              <a:t>I</a:t>
            </a:r>
            <a:r>
              <a:rPr altLang="zh-CN" sz="3200" lang="en-US"/>
              <a:t>D</a:t>
            </a:r>
            <a:r>
              <a:rPr altLang="zh-CN" sz="3200" lang="en-US"/>
              <a:t> </a:t>
            </a:r>
            <a:r>
              <a:rPr altLang="zh-CN" sz="3200" lang="en-US"/>
              <a:t>C</a:t>
            </a:r>
            <a:r>
              <a:rPr altLang="zh-CN" sz="3200" lang="en-US"/>
              <a:t>a</a:t>
            </a:r>
            <a:r>
              <a:rPr altLang="zh-CN" sz="3200" lang="en-US"/>
              <a:t>r</a:t>
            </a:r>
            <a:r>
              <a:rPr altLang="zh-CN" sz="3200" lang="en-US"/>
              <a:t>d</a:t>
            </a:r>
            <a:r>
              <a:rPr altLang="zh-CN" sz="3200" lang="en-US"/>
              <a:t> </a:t>
            </a:r>
            <a:r>
              <a:rPr altLang="zh-CN" sz="3200" lang="en-US"/>
              <a:t>N</a:t>
            </a:r>
            <a:r>
              <a:rPr altLang="zh-CN" sz="3200" lang="en-US"/>
              <a:t>o</a:t>
            </a:r>
            <a:r>
              <a:rPr altLang="zh-CN" sz="3200" lang="en-US"/>
              <a:t> </a:t>
            </a:r>
            <a:r>
              <a:rPr altLang="zh-CN" sz="3200" lang="en-US"/>
              <a:t>:</a:t>
            </a:r>
            <a:r>
              <a:rPr altLang="zh-CN" sz="3200" lang="en-US"/>
              <a:t> </a:t>
            </a:r>
            <a:r>
              <a:rPr altLang="zh-CN" sz="3200" lang="en-US"/>
              <a:t>1</a:t>
            </a:r>
            <a:r>
              <a:rPr altLang="zh-CN" sz="3200" lang="en-US"/>
              <a:t>6</a:t>
            </a:r>
            <a:r>
              <a:rPr altLang="zh-CN" sz="3200" lang="en-US"/>
              <a:t>8</a:t>
            </a:r>
            <a:r>
              <a:rPr altLang="zh-CN" sz="3200" lang="en-US"/>
              <a:t>0</a:t>
            </a:r>
            <a:r>
              <a:rPr altLang="zh-CN" sz="3200" lang="en-US"/>
              <a:t>2</a:t>
            </a:r>
            <a:endParaRPr altLang="zh-CN" lang="en-US"/>
          </a:p>
          <a:p>
            <a:r>
              <a:rPr altLang="zh-CN" sz="3200" lang="en-US"/>
              <a:t>D</a:t>
            </a:r>
            <a:r>
              <a:rPr altLang="zh-CN" sz="3200" lang="en-US"/>
              <a:t>e</a:t>
            </a:r>
            <a:r>
              <a:rPr altLang="zh-CN" sz="3200" lang="en-US"/>
              <a:t>p</a:t>
            </a:r>
            <a:r>
              <a:rPr altLang="zh-CN" sz="3200" lang="en-US"/>
              <a:t>a</a:t>
            </a:r>
            <a:r>
              <a:rPr altLang="zh-CN" sz="3200" lang="en-US"/>
              <a:t>r</a:t>
            </a:r>
            <a:r>
              <a:rPr altLang="zh-CN" sz="3200" lang="en-US"/>
              <a:t>t</a:t>
            </a:r>
            <a:r>
              <a:rPr altLang="zh-CN" sz="3200" lang="en-US"/>
              <a:t>m</a:t>
            </a:r>
            <a:r>
              <a:rPr altLang="zh-CN" sz="3200" lang="en-US"/>
              <a:t>e</a:t>
            </a:r>
            <a:r>
              <a:rPr altLang="zh-CN" sz="3200" lang="en-US"/>
              <a:t>n</a:t>
            </a:r>
            <a:r>
              <a:rPr altLang="zh-CN" sz="3200" lang="en-US"/>
              <a:t>t</a:t>
            </a:r>
            <a:r>
              <a:rPr altLang="zh-CN" sz="3200" lang="en-US"/>
              <a:t> </a:t>
            </a:r>
            <a:r>
              <a:rPr altLang="zh-CN" sz="3200" lang="en-US"/>
              <a:t>:</a:t>
            </a:r>
            <a:r>
              <a:rPr altLang="zh-CN" sz="3200" lang="en-US"/>
              <a:t> </a:t>
            </a:r>
            <a:r>
              <a:rPr altLang="zh-CN" sz="3200" lang="en-US"/>
              <a:t>B</a:t>
            </a:r>
            <a:r>
              <a:rPr altLang="zh-CN" sz="3200" lang="en-US"/>
              <a:t>S</a:t>
            </a:r>
            <a:r>
              <a:rPr altLang="zh-CN" sz="3200" lang="en-US"/>
              <a:t>(</a:t>
            </a:r>
            <a:r>
              <a:rPr altLang="zh-CN" sz="3200" lang="en-US"/>
              <a:t>M</a:t>
            </a:r>
            <a:r>
              <a:rPr altLang="zh-CN" sz="3200" lang="en-US"/>
              <a:t>L</a:t>
            </a:r>
            <a:r>
              <a:rPr altLang="zh-CN" sz="3200" lang="en-US"/>
              <a:t>T</a:t>
            </a:r>
            <a:r>
              <a:rPr altLang="zh-CN" sz="3200" lang="en-US"/>
              <a:t>)</a:t>
            </a:r>
            <a:r>
              <a:rPr altLang="zh-CN" sz="3200" lang="en-US"/>
              <a:t>2</a:t>
            </a:r>
            <a:r>
              <a:rPr altLang="zh-CN" sz="3200" lang="en-US"/>
              <a:t>n</a:t>
            </a:r>
            <a:r>
              <a:rPr altLang="zh-CN" sz="3200" lang="en-US"/>
              <a:t>d</a:t>
            </a:r>
            <a:r>
              <a:rPr altLang="zh-CN" sz="3200" lang="en-US"/>
              <a:t> </a:t>
            </a:r>
            <a:r>
              <a:rPr altLang="zh-CN" sz="3200" lang="en-US"/>
              <a:t>S</a:t>
            </a:r>
            <a:r>
              <a:rPr altLang="zh-CN" sz="3200" lang="en-US"/>
              <a:t>e</a:t>
            </a:r>
            <a:r>
              <a:rPr altLang="zh-CN" sz="3200" lang="en-US"/>
              <a:t>m</a:t>
            </a:r>
            <a:r>
              <a:rPr altLang="zh-CN" sz="3200" lang="en-US"/>
              <a:t>e</a:t>
            </a:r>
            <a:r>
              <a:rPr altLang="zh-CN" sz="3200" lang="en-US"/>
              <a:t>s</a:t>
            </a:r>
            <a:r>
              <a:rPr altLang="zh-CN" sz="3200" lang="en-US"/>
              <a:t>t</a:t>
            </a:r>
            <a:r>
              <a:rPr altLang="zh-CN" sz="3200" lang="en-US"/>
              <a:t>e</a:t>
            </a:r>
            <a:r>
              <a:rPr altLang="zh-CN" sz="3200" lang="en-US"/>
              <a:t>r</a:t>
            </a:r>
            <a:endParaRPr altLang="zh-CN" lang="en-US"/>
          </a:p>
          <a:p>
            <a:r>
              <a:rPr altLang="zh-CN" sz="3200" lang="en-US"/>
              <a:t> </a:t>
            </a:r>
            <a:r>
              <a:rPr altLang="zh-CN" sz="3200" lang="en-US"/>
              <a:t> </a:t>
            </a:r>
            <a:r>
              <a:rPr altLang="zh-CN" sz="3200" lang="en-US"/>
              <a:t> </a:t>
            </a:r>
            <a:r>
              <a:rPr altLang="zh-CN" sz="3200" lang="en-US"/>
              <a:t> </a:t>
            </a:r>
            <a:r>
              <a:rPr altLang="zh-CN" sz="3200" lang="en-US"/>
              <a:t> </a:t>
            </a:r>
            <a:r>
              <a:rPr altLang="zh-CN" sz="3200" lang="en-US"/>
              <a:t> </a:t>
            </a:r>
            <a:r>
              <a:rPr altLang="zh-CN" sz="3200" lang="en-US"/>
              <a:t>S</a:t>
            </a:r>
            <a:r>
              <a:rPr altLang="zh-CN" sz="3200" lang="en-US"/>
              <a:t>e</a:t>
            </a:r>
            <a:r>
              <a:rPr altLang="zh-CN" sz="3200" lang="en-US"/>
              <a:t>c</a:t>
            </a:r>
            <a:r>
              <a:rPr altLang="zh-CN" sz="3200" lang="en-US"/>
              <a:t>t</a:t>
            </a:r>
            <a:r>
              <a:rPr altLang="zh-CN" sz="3200" lang="en-US"/>
              <a:t>i</a:t>
            </a:r>
            <a:r>
              <a:rPr altLang="zh-CN" sz="3200" lang="en-US"/>
              <a:t>o</a:t>
            </a:r>
            <a:r>
              <a:rPr altLang="zh-CN" sz="3200" lang="en-US"/>
              <a:t>n</a:t>
            </a:r>
            <a:r>
              <a:rPr altLang="zh-CN" sz="3200" lang="en-US"/>
              <a:t> </a:t>
            </a:r>
            <a:r>
              <a:rPr altLang="zh-CN" sz="3200" lang="en-US"/>
              <a:t>(</a:t>
            </a:r>
            <a:r>
              <a:rPr altLang="zh-CN" sz="3200" lang="en-US"/>
              <a:t>B</a:t>
            </a:r>
            <a:r>
              <a:rPr altLang="zh-CN" sz="3200" lang="en-US"/>
              <a:t>)</a:t>
            </a:r>
            <a:endParaRPr altLang="zh-CN" lang="en-US"/>
          </a:p>
          <a:p>
            <a:r>
              <a:rPr altLang="zh-CN" sz="3200" lang="en-US"/>
              <a:t>P</a:t>
            </a:r>
            <a:r>
              <a:rPr altLang="zh-CN" sz="3200" lang="en-US"/>
              <a:t>a</a:t>
            </a:r>
            <a:r>
              <a:rPr altLang="zh-CN" sz="3200" lang="en-US"/>
              <a:t>p</a:t>
            </a:r>
            <a:r>
              <a:rPr altLang="zh-CN" sz="3200" lang="en-US"/>
              <a:t>e</a:t>
            </a:r>
            <a:r>
              <a:rPr altLang="zh-CN" sz="3200" lang="en-US"/>
              <a:t>r</a:t>
            </a:r>
            <a:r>
              <a:rPr altLang="zh-CN" sz="3200" lang="en-US"/>
              <a:t> </a:t>
            </a:r>
            <a:r>
              <a:rPr altLang="zh-CN" sz="3200" lang="en-US"/>
              <a:t>:</a:t>
            </a:r>
            <a:r>
              <a:rPr altLang="zh-CN" sz="3200" lang="en-US"/>
              <a:t> </a:t>
            </a:r>
            <a:r>
              <a:rPr altLang="zh-CN" sz="3200" lang="en-US"/>
              <a:t>B</a:t>
            </a:r>
            <a:r>
              <a:rPr altLang="zh-CN" sz="3200" lang="en-US"/>
              <a:t>a</a:t>
            </a:r>
            <a:r>
              <a:rPr altLang="zh-CN" sz="3200" lang="en-US"/>
              <a:t>s</a:t>
            </a:r>
            <a:r>
              <a:rPr altLang="zh-CN" sz="3200" lang="en-US"/>
              <a:t>i</a:t>
            </a:r>
            <a:r>
              <a:rPr altLang="zh-CN" sz="3200" lang="en-US"/>
              <a:t>c</a:t>
            </a:r>
            <a:r>
              <a:rPr altLang="zh-CN" sz="3200" lang="en-US"/>
              <a:t> </a:t>
            </a:r>
            <a:r>
              <a:rPr altLang="zh-CN" sz="3200" lang="en-US"/>
              <a:t>M</a:t>
            </a:r>
            <a:r>
              <a:rPr altLang="zh-CN" sz="3200" lang="en-US"/>
              <a:t>i</a:t>
            </a:r>
            <a:r>
              <a:rPr altLang="zh-CN" sz="3200" lang="en-US"/>
              <a:t>c</a:t>
            </a:r>
            <a:r>
              <a:rPr altLang="zh-CN" sz="3200" lang="en-US"/>
              <a:t>r</a:t>
            </a:r>
            <a:r>
              <a:rPr altLang="zh-CN" sz="3200" lang="en-US"/>
              <a:t>o</a:t>
            </a:r>
            <a:r>
              <a:rPr altLang="zh-CN" sz="3200" lang="en-US"/>
              <a:t>b</a:t>
            </a:r>
            <a:r>
              <a:rPr altLang="zh-CN" sz="3200" lang="en-US"/>
              <a:t>i</a:t>
            </a:r>
            <a:r>
              <a:rPr altLang="zh-CN" sz="3200" lang="en-US"/>
              <a:t>o</a:t>
            </a:r>
            <a:r>
              <a:rPr altLang="zh-CN" sz="3200" lang="en-US"/>
              <a:t>l</a:t>
            </a:r>
            <a:r>
              <a:rPr altLang="zh-CN" sz="3200" lang="en-US"/>
              <a:t>o</a:t>
            </a:r>
            <a:r>
              <a:rPr altLang="zh-CN" sz="3200" lang="en-US"/>
              <a:t>g</a:t>
            </a:r>
            <a:r>
              <a:rPr altLang="zh-CN" sz="3200" lang="en-US"/>
              <a:t>y</a:t>
            </a:r>
            <a:endParaRPr altLang="zh-CN" lang="en-US"/>
          </a:p>
          <a:p>
            <a:r>
              <a:rPr altLang="zh-CN" sz="3200" lang="en-US"/>
              <a:t>I</a:t>
            </a:r>
            <a:r>
              <a:rPr altLang="zh-CN" sz="3200" lang="en-US"/>
              <a:t>n</a:t>
            </a:r>
            <a:r>
              <a:rPr altLang="zh-CN" sz="3200" lang="en-US"/>
              <a:t>s</a:t>
            </a:r>
            <a:r>
              <a:rPr altLang="zh-CN" sz="3200" lang="en-US"/>
              <a:t>t</a:t>
            </a:r>
            <a:r>
              <a:rPr altLang="zh-CN" sz="3200" lang="en-US"/>
              <a:t>r</a:t>
            </a:r>
            <a:r>
              <a:rPr altLang="zh-CN" sz="3200" lang="en-US"/>
              <a:t>u</a:t>
            </a:r>
            <a:r>
              <a:rPr altLang="zh-CN" sz="3200" lang="en-US"/>
              <a:t>c</a:t>
            </a:r>
            <a:r>
              <a:rPr altLang="zh-CN" sz="3200" lang="en-US"/>
              <a:t>t</a:t>
            </a:r>
            <a:r>
              <a:rPr altLang="zh-CN" sz="3200" lang="en-US"/>
              <a:t>o</a:t>
            </a:r>
            <a:r>
              <a:rPr altLang="zh-CN" sz="3200" lang="en-US"/>
              <a:t>r</a:t>
            </a:r>
            <a:r>
              <a:rPr altLang="zh-CN" sz="3200" lang="en-US"/>
              <a:t> </a:t>
            </a:r>
            <a:r>
              <a:rPr altLang="zh-CN" sz="3200" lang="en-US"/>
              <a:t>:</a:t>
            </a:r>
            <a:r>
              <a:rPr altLang="zh-CN" sz="3200" lang="en-US"/>
              <a:t> </a:t>
            </a:r>
            <a:r>
              <a:rPr altLang="zh-CN" sz="3200" lang="en-US"/>
              <a:t>M</a:t>
            </a:r>
            <a:r>
              <a:rPr altLang="zh-CN" sz="3200" lang="en-US"/>
              <a:t>r</a:t>
            </a:r>
            <a:r>
              <a:rPr altLang="zh-CN" sz="3200" lang="en-US"/>
              <a:t>.</a:t>
            </a:r>
            <a:r>
              <a:rPr altLang="zh-CN" sz="3200" lang="en-US"/>
              <a:t> </a:t>
            </a:r>
            <a:r>
              <a:rPr altLang="zh-CN" sz="3200" lang="en-US"/>
              <a:t>F</a:t>
            </a:r>
            <a:r>
              <a:rPr altLang="zh-CN" sz="3200" lang="en-US"/>
              <a:t>a</a:t>
            </a:r>
            <a:r>
              <a:rPr altLang="zh-CN" sz="3200" lang="en-US"/>
              <a:t>z</a:t>
            </a:r>
            <a:r>
              <a:rPr altLang="zh-CN" sz="3200" lang="en-US"/>
              <a:t>l</a:t>
            </a:r>
            <a:r>
              <a:rPr altLang="zh-CN" sz="3200" lang="en-US"/>
              <a:t>i</a:t>
            </a:r>
            <a:r>
              <a:rPr altLang="zh-CN" sz="3200" lang="en-US"/>
              <a:t> </a:t>
            </a:r>
            <a:r>
              <a:rPr altLang="zh-CN" sz="3200" lang="en-US"/>
              <a:t>Z</a:t>
            </a:r>
            <a:r>
              <a:rPr altLang="zh-CN" sz="3200" lang="en-US"/>
              <a:t>a</a:t>
            </a:r>
            <a:r>
              <a:rPr altLang="zh-CN" sz="3200" lang="en-US"/>
              <a:t>h</a:t>
            </a:r>
            <a:r>
              <a:rPr altLang="zh-CN" sz="3200" lang="en-US"/>
              <a:t>i</a:t>
            </a:r>
            <a:r>
              <a:rPr altLang="zh-CN" sz="3200" lang="en-US"/>
              <a:t>r</a:t>
            </a:r>
            <a:r>
              <a:rPr altLang="zh-CN" sz="3200" lang="en-US"/>
              <a:t> </a:t>
            </a:r>
            <a:r>
              <a:rPr altLang="zh-CN" sz="3200" lang="en-US"/>
              <a:t>M</a:t>
            </a:r>
            <a:r>
              <a:rPr altLang="zh-CN" sz="3200" lang="en-US"/>
              <a:t>i</a:t>
            </a:r>
            <a:r>
              <a:rPr altLang="zh-CN" sz="3200" lang="en-US"/>
              <a:t>a</a:t>
            </a:r>
            <a:r>
              <a:rPr altLang="zh-CN" sz="3200" lang="en-US"/>
              <a:t>n</a:t>
            </a:r>
            <a:endParaRPr altLang="zh-CN" lang="en-US"/>
          </a:p>
          <a:p>
            <a:r>
              <a:rPr altLang="zh-CN" sz="3200" lang="en-US"/>
              <a:t>E</a:t>
            </a:r>
            <a:r>
              <a:rPr altLang="zh-CN" sz="3200" lang="en-US"/>
              <a:t>x</a:t>
            </a:r>
            <a:r>
              <a:rPr altLang="zh-CN" sz="3200" lang="en-US"/>
              <a:t>a</a:t>
            </a:r>
            <a:r>
              <a:rPr altLang="zh-CN" sz="3200" lang="en-US"/>
              <a:t>m</a:t>
            </a:r>
            <a:r>
              <a:rPr altLang="zh-CN" sz="3200" lang="en-US"/>
              <a:t> </a:t>
            </a:r>
            <a:r>
              <a:rPr altLang="zh-CN" sz="3200" lang="en-US"/>
              <a:t>:</a:t>
            </a:r>
            <a:r>
              <a:rPr altLang="zh-CN" sz="3200" lang="en-US"/>
              <a:t> </a:t>
            </a:r>
            <a:r>
              <a:rPr altLang="zh-CN" sz="3200" lang="en-US"/>
              <a:t>F</a:t>
            </a:r>
            <a:r>
              <a:rPr altLang="zh-CN" sz="3200" lang="en-US"/>
              <a:t>i</a:t>
            </a:r>
            <a:r>
              <a:rPr altLang="zh-CN" sz="3200" lang="en-US"/>
              <a:t>n</a:t>
            </a:r>
            <a:r>
              <a:rPr altLang="zh-CN" sz="3200" lang="en-US"/>
              <a:t>a</a:t>
            </a:r>
            <a:r>
              <a:rPr altLang="zh-CN" sz="3200" lang="en-US"/>
              <a:t>l</a:t>
            </a:r>
            <a:r>
              <a:rPr altLang="zh-CN" sz="3200" lang="en-US"/>
              <a:t> </a:t>
            </a:r>
            <a:r>
              <a:rPr altLang="zh-CN" sz="3200" lang="en-US"/>
              <a:t>T</a:t>
            </a:r>
            <a:r>
              <a:rPr altLang="zh-CN" sz="3200" lang="en-US"/>
              <a:t>e</a:t>
            </a:r>
            <a:r>
              <a:rPr altLang="zh-CN" sz="3200" lang="en-US"/>
              <a:t>r</a:t>
            </a:r>
            <a:r>
              <a:rPr altLang="zh-CN" sz="3200" lang="en-US"/>
              <a:t>m</a:t>
            </a:r>
            <a:r>
              <a:rPr altLang="zh-CN" sz="3200" lang="en-US"/>
              <a:t> </a:t>
            </a:r>
            <a:endParaRPr altLang="zh-CN" lang="en-US"/>
          </a:p>
          <a:p>
            <a:r>
              <a:rPr altLang="zh-CN" sz="3200" lang="en-US"/>
              <a:t>D</a:t>
            </a:r>
            <a:r>
              <a:rPr altLang="zh-CN" sz="3200" lang="en-US"/>
              <a:t>a</a:t>
            </a:r>
            <a:r>
              <a:rPr altLang="zh-CN" sz="3200" lang="en-US"/>
              <a:t>t</a:t>
            </a:r>
            <a:r>
              <a:rPr altLang="zh-CN" sz="3200" lang="en-US"/>
              <a:t>e</a:t>
            </a:r>
            <a:r>
              <a:rPr altLang="zh-CN" sz="3200" lang="en-US"/>
              <a:t> </a:t>
            </a:r>
            <a:r>
              <a:rPr altLang="zh-CN" sz="3200" lang="en-US"/>
              <a:t>:</a:t>
            </a:r>
            <a:r>
              <a:rPr altLang="zh-CN" sz="3200" lang="en-US"/>
              <a:t> </a:t>
            </a:r>
            <a:r>
              <a:rPr altLang="zh-CN" sz="3200" lang="en-US"/>
              <a:t>2</a:t>
            </a:r>
            <a:r>
              <a:rPr altLang="zh-CN" sz="3200" lang="en-US"/>
              <a:t>5</a:t>
            </a:r>
            <a:r>
              <a:rPr altLang="zh-CN" sz="3200" lang="en-US"/>
              <a:t> </a:t>
            </a:r>
            <a:r>
              <a:rPr altLang="zh-CN" sz="3200" lang="en-US"/>
              <a:t>/</a:t>
            </a:r>
            <a:r>
              <a:rPr altLang="zh-CN" sz="3200" lang="en-US"/>
              <a:t> </a:t>
            </a:r>
            <a:r>
              <a:rPr altLang="zh-CN" sz="3200" lang="en-US"/>
              <a:t>J</a:t>
            </a:r>
            <a:r>
              <a:rPr altLang="zh-CN" sz="3200" lang="en-US"/>
              <a:t>u</a:t>
            </a:r>
            <a:r>
              <a:rPr altLang="zh-CN" sz="3200" lang="en-US"/>
              <a:t>n</a:t>
            </a:r>
            <a:r>
              <a:rPr altLang="zh-CN" sz="3200" lang="en-US"/>
              <a:t>e</a:t>
            </a:r>
            <a:r>
              <a:rPr altLang="zh-CN" sz="3200" lang="en-US"/>
              <a:t> </a:t>
            </a:r>
            <a:r>
              <a:rPr altLang="zh-CN" sz="3200" lang="en-US"/>
              <a:t>/</a:t>
            </a:r>
            <a:r>
              <a:rPr altLang="zh-CN" sz="3200" lang="en-US"/>
              <a:t>2</a:t>
            </a:r>
            <a:r>
              <a:rPr altLang="zh-CN" sz="3200" lang="en-US"/>
              <a:t>0</a:t>
            </a:r>
            <a:r>
              <a:rPr altLang="zh-CN" sz="3200" lang="en-US"/>
              <a:t>2</a:t>
            </a:r>
            <a:r>
              <a:rPr altLang="zh-CN" sz="3200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title"/>
          </p:nvPr>
        </p:nvSpPr>
        <p:spPr>
          <a:xfrm>
            <a:off x="383574" y="-4321164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10" name="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pPr indent="0" marL="0">
              <a:buNone/>
            </a:pPr>
            <a:r>
              <a:rPr sz="3200" lang="en-US"/>
              <a:t>4</a:t>
            </a:r>
            <a:r>
              <a:rPr sz="3200" lang="en-US"/>
              <a:t>:</a:t>
            </a:r>
            <a:r>
              <a:rPr sz="3200" lang="en-US"/>
              <a:t> </a:t>
            </a:r>
            <a:r>
              <a:rPr sz="3200" lang="en-US"/>
              <a:t>P</a:t>
            </a:r>
            <a:r>
              <a:rPr sz="3200" lang="en-US"/>
              <a:t>r</a:t>
            </a:r>
            <a:r>
              <a:rPr sz="3200" lang="en-US"/>
              <a:t>o</a:t>
            </a:r>
            <a:r>
              <a:rPr sz="3200" lang="en-US"/>
              <a:t>b</a:t>
            </a:r>
            <a:r>
              <a:rPr sz="3200" lang="en-US"/>
              <a:t>i</a:t>
            </a:r>
            <a:r>
              <a:rPr sz="3200" lang="en-US"/>
              <a:t>o</a:t>
            </a:r>
            <a:r>
              <a:rPr sz="3200" lang="en-US"/>
              <a:t>t</a:t>
            </a:r>
            <a:r>
              <a:rPr sz="3200" lang="en-US"/>
              <a:t>i</a:t>
            </a:r>
            <a:r>
              <a:rPr sz="3200" lang="en-US"/>
              <a:t>c</a:t>
            </a:r>
            <a:r>
              <a:rPr sz="3200" lang="en-US"/>
              <a:t>s</a:t>
            </a:r>
            <a:r>
              <a:rPr sz="3200" lang="en-US"/>
              <a:t> </a:t>
            </a:r>
            <a:r>
              <a:rPr sz="3200" lang="en-US"/>
              <a:t>:</a:t>
            </a:r>
            <a:r>
              <a:rPr altLang="en-US" sz="3200" lang="en-US"/>
              <a:t>•</a:t>
            </a:r>
            <a:endParaRPr lang="en-US"/>
          </a:p>
          <a:p>
            <a:pPr indent="0" marL="0">
              <a:buNone/>
            </a:pPr>
            <a:r>
              <a:rPr altLang="en-US" sz="2800" lang="en-US"/>
              <a:t>W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u</a:t>
            </a:r>
            <a:r>
              <a:rPr altLang="en-US" sz="2800" lang="en-US"/>
              <a:t>s</a:t>
            </a:r>
            <a:r>
              <a:rPr altLang="en-US" sz="2800" lang="en-US"/>
              <a:t>u</a:t>
            </a:r>
            <a:r>
              <a:rPr altLang="en-US" sz="2800" lang="en-US"/>
              <a:t>a</a:t>
            </a:r>
            <a:r>
              <a:rPr altLang="en-US" sz="2800" lang="en-US"/>
              <a:t>l</a:t>
            </a:r>
            <a:r>
              <a:rPr altLang="en-US" sz="2800" lang="en-US"/>
              <a:t>l</a:t>
            </a:r>
            <a:r>
              <a:rPr altLang="en-US" sz="2800" lang="en-US"/>
              <a:t>y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i</a:t>
            </a:r>
            <a:r>
              <a:rPr altLang="en-US" sz="2800" lang="en-US"/>
              <a:t>n</a:t>
            </a:r>
            <a:r>
              <a:rPr altLang="en-US" sz="2800" lang="en-US"/>
              <a:t>k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f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a</a:t>
            </a:r>
            <a:r>
              <a:rPr altLang="en-US" sz="2800" lang="en-US"/>
              <a:t>c</a:t>
            </a:r>
            <a:r>
              <a:rPr altLang="en-US" sz="2800" lang="en-US"/>
              <a:t>t</a:t>
            </a:r>
            <a:r>
              <a:rPr altLang="en-US" sz="2800" lang="en-US"/>
              <a:t>e</a:t>
            </a:r>
            <a:r>
              <a:rPr altLang="en-US" sz="2800" lang="en-US"/>
              <a:t>r</a:t>
            </a:r>
            <a:r>
              <a:rPr altLang="en-US" sz="2800" lang="en-US"/>
              <a:t>i</a:t>
            </a:r>
            <a:r>
              <a:rPr altLang="en-US" sz="2800" lang="en-US"/>
              <a:t>a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s</a:t>
            </a:r>
            <a:r>
              <a:rPr altLang="en-US" sz="2800" lang="en-US"/>
              <a:t>o</a:t>
            </a:r>
            <a:r>
              <a:rPr altLang="en-US" sz="2800" lang="en-US"/>
              <a:t>m</a:t>
            </a:r>
            <a:r>
              <a:rPr altLang="en-US" sz="2800" lang="en-US"/>
              <a:t>e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i</a:t>
            </a:r>
            <a:r>
              <a:rPr altLang="en-US" sz="2800" lang="en-US"/>
              <a:t>n</a:t>
            </a:r>
            <a:r>
              <a:rPr altLang="en-US" sz="2800" lang="en-US"/>
              <a:t>g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a</a:t>
            </a:r>
            <a:r>
              <a:rPr altLang="en-US" sz="2800" lang="en-US"/>
              <a:t>t</a:t>
            </a:r>
            <a:r>
              <a:rPr altLang="en-US" sz="2800" lang="en-US"/>
              <a:t> </a:t>
            </a:r>
            <a:r>
              <a:rPr altLang="en-US" sz="2800" lang="en-US"/>
              <a:t>c</a:t>
            </a:r>
            <a:r>
              <a:rPr altLang="en-US" sz="2800" lang="en-US"/>
              <a:t>a</a:t>
            </a:r>
            <a:r>
              <a:rPr altLang="en-US" sz="2800" lang="en-US"/>
              <a:t>u</a:t>
            </a:r>
            <a:r>
              <a:rPr altLang="en-US" sz="2800" lang="en-US"/>
              <a:t>s</a:t>
            </a:r>
            <a:r>
              <a:rPr altLang="en-US" sz="2800" lang="en-US"/>
              <a:t>e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d</a:t>
            </a:r>
            <a:r>
              <a:rPr altLang="en-US" sz="2800" lang="en-US"/>
              <a:t>i</a:t>
            </a:r>
            <a:r>
              <a:rPr altLang="en-US" sz="2800" lang="en-US"/>
              <a:t>s</a:t>
            </a:r>
            <a:r>
              <a:rPr altLang="en-US" sz="2800" lang="en-US"/>
              <a:t>e</a:t>
            </a:r>
            <a:r>
              <a:rPr altLang="en-US" sz="2800" lang="en-US"/>
              <a:t>a</a:t>
            </a:r>
            <a:r>
              <a:rPr altLang="en-US" sz="2800" lang="en-US"/>
              <a:t>s</a:t>
            </a:r>
            <a:r>
              <a:rPr altLang="en-US" sz="2800" lang="en-US"/>
              <a:t>e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u</a:t>
            </a:r>
            <a:r>
              <a:rPr altLang="en-US" sz="2800" lang="en-US"/>
              <a:t>t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o</a:t>
            </a:r>
            <a:r>
              <a:rPr altLang="en-US" sz="2800" lang="en-US"/>
              <a:t>d</a:t>
            </a:r>
            <a:r>
              <a:rPr altLang="en-US" sz="2800" lang="en-US"/>
              <a:t>y</a:t>
            </a:r>
            <a:r>
              <a:rPr altLang="en-US" sz="2800" lang="en-US"/>
              <a:t> </a:t>
            </a:r>
            <a:r>
              <a:rPr altLang="en-US" sz="2800" lang="en-US"/>
              <a:t>i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f</a:t>
            </a:r>
            <a:r>
              <a:rPr altLang="en-US" sz="2800" lang="en-US"/>
              <a:t>u</a:t>
            </a:r>
            <a:r>
              <a:rPr altLang="en-US" sz="2800" lang="en-US"/>
              <a:t>l</a:t>
            </a:r>
            <a:r>
              <a:rPr altLang="en-US" sz="2800" lang="en-US"/>
              <a:t>l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f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a</a:t>
            </a:r>
            <a:r>
              <a:rPr altLang="en-US" sz="2800" lang="en-US"/>
              <a:t>c</a:t>
            </a:r>
            <a:r>
              <a:rPr altLang="en-US" sz="2800" lang="en-US"/>
              <a:t>t</a:t>
            </a:r>
            <a:r>
              <a:rPr altLang="en-US" sz="2800" lang="en-US"/>
              <a:t>e</a:t>
            </a:r>
            <a:r>
              <a:rPr altLang="en-US" sz="2800" lang="en-US"/>
              <a:t>r</a:t>
            </a:r>
            <a:r>
              <a:rPr altLang="en-US" sz="2800" lang="en-US"/>
              <a:t>i</a:t>
            </a:r>
            <a:r>
              <a:rPr altLang="en-US" sz="2800" lang="en-US"/>
              <a:t>a</a:t>
            </a:r>
            <a:r>
              <a:rPr altLang="en-US" sz="2800" lang="en-US"/>
              <a:t> </a:t>
            </a:r>
            <a:r>
              <a:rPr altLang="en-US" sz="2800" lang="en-US"/>
              <a:t>,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o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 </a:t>
            </a:r>
            <a:r>
              <a:rPr altLang="en-US" sz="2800" lang="en-US"/>
              <a:t>g</a:t>
            </a:r>
            <a:r>
              <a:rPr altLang="en-US" sz="2800" lang="en-US"/>
              <a:t>o</a:t>
            </a:r>
            <a:r>
              <a:rPr altLang="en-US" sz="2800" lang="en-US"/>
              <a:t>o</a:t>
            </a:r>
            <a:r>
              <a:rPr altLang="en-US" sz="2800" lang="en-US"/>
              <a:t>d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d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a</a:t>
            </a:r>
            <a:r>
              <a:rPr altLang="en-US" sz="2800" lang="en-US"/>
              <a:t>d</a:t>
            </a:r>
            <a:endParaRPr lang="en-US"/>
          </a:p>
          <a:p>
            <a:pPr indent="0" marL="0">
              <a:buNone/>
            </a:pPr>
            <a:r>
              <a:rPr altLang="en-US" sz="3200" lang="en-US"/>
              <a:t>•</a:t>
            </a:r>
            <a:r>
              <a:rPr altLang="en-US" sz="3200" lang="en-US"/>
              <a:t>P</a:t>
            </a:r>
            <a:r>
              <a:rPr altLang="en-US" sz="3200" lang="en-US"/>
              <a:t>r</a:t>
            </a:r>
            <a:r>
              <a:rPr altLang="en-US" sz="3200" lang="en-US"/>
              <a:t>o</a:t>
            </a:r>
            <a:r>
              <a:rPr altLang="en-US" sz="3200" lang="en-US"/>
              <a:t>b</a:t>
            </a:r>
            <a:r>
              <a:rPr altLang="en-US" sz="3200" lang="en-US"/>
              <a:t>i</a:t>
            </a:r>
            <a:r>
              <a:rPr altLang="en-US" sz="3200" lang="en-US"/>
              <a:t>o</a:t>
            </a:r>
            <a:r>
              <a:rPr altLang="en-US" sz="3200" lang="en-US"/>
              <a:t>t</a:t>
            </a:r>
            <a:r>
              <a:rPr altLang="en-US" sz="3200" lang="en-US"/>
              <a:t>i</a:t>
            </a:r>
            <a:r>
              <a:rPr altLang="en-US" sz="3200" lang="en-US"/>
              <a:t>c</a:t>
            </a:r>
            <a:r>
              <a:rPr altLang="en-US" sz="3200" lang="en-US"/>
              <a:t>s</a:t>
            </a:r>
            <a:r>
              <a:rPr altLang="en-US" sz="3200" lang="en-US"/>
              <a:t>:</a:t>
            </a:r>
            <a:r>
              <a:rPr altLang="en-US" sz="32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r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f</a:t>
            </a:r>
            <a:r>
              <a:rPr altLang="en-US" sz="2800" lang="en-US"/>
              <a:t>t</a:t>
            </a:r>
            <a:r>
              <a:rPr altLang="en-US" sz="2800" lang="en-US"/>
              <a:t>e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r>
              <a:rPr altLang="en-US" sz="2800" lang="en-US"/>
              <a:t>c</a:t>
            </a:r>
            <a:r>
              <a:rPr altLang="en-US" sz="2800" lang="en-US"/>
              <a:t>a</a:t>
            </a:r>
            <a:r>
              <a:rPr altLang="en-US" sz="2800" lang="en-US"/>
              <a:t>l</a:t>
            </a:r>
            <a:r>
              <a:rPr altLang="en-US" sz="2800" lang="en-US"/>
              <a:t>l</a:t>
            </a:r>
            <a:r>
              <a:rPr altLang="en-US" sz="2800" lang="en-US"/>
              <a:t>e</a:t>
            </a:r>
            <a:r>
              <a:rPr altLang="en-US" sz="2800" lang="en-US"/>
              <a:t>d</a:t>
            </a:r>
            <a:r>
              <a:rPr altLang="en-US" sz="2800" lang="en-US"/>
              <a:t> </a:t>
            </a:r>
            <a:r>
              <a:rPr altLang="en-US" sz="2800" lang="en-US"/>
              <a:t>"</a:t>
            </a:r>
            <a:r>
              <a:rPr altLang="en-US" sz="2800" lang="en-US"/>
              <a:t> </a:t>
            </a:r>
            <a:r>
              <a:rPr altLang="en-US" sz="2800" lang="en-US"/>
              <a:t>g</a:t>
            </a:r>
            <a:r>
              <a:rPr altLang="en-US" sz="2800" lang="en-US"/>
              <a:t>o</a:t>
            </a:r>
            <a:r>
              <a:rPr altLang="en-US" sz="2800" lang="en-US"/>
              <a:t>o</a:t>
            </a:r>
            <a:r>
              <a:rPr altLang="en-US" sz="2800" lang="en-US"/>
              <a:t>d</a:t>
            </a:r>
            <a:r>
              <a:rPr altLang="en-US" sz="2800" lang="en-US"/>
              <a:t>"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r</a:t>
            </a:r>
            <a:r>
              <a:rPr altLang="en-US" sz="2800" lang="en-US"/>
              <a:t> </a:t>
            </a:r>
            <a:r>
              <a:rPr altLang="en-US" sz="2800" lang="en-US"/>
              <a:t>"</a:t>
            </a:r>
            <a:r>
              <a:rPr altLang="en-US" sz="2800" lang="en-US"/>
              <a:t>h</a:t>
            </a:r>
            <a:r>
              <a:rPr altLang="en-US" sz="2800" lang="en-US"/>
              <a:t>e</a:t>
            </a:r>
            <a:r>
              <a:rPr altLang="en-US" sz="2800" lang="en-US"/>
              <a:t>l</a:t>
            </a:r>
            <a:r>
              <a:rPr altLang="en-US" sz="2800" lang="en-US"/>
              <a:t>p</a:t>
            </a:r>
            <a:r>
              <a:rPr altLang="en-US" sz="2800" lang="en-US"/>
              <a:t>f</a:t>
            </a:r>
            <a:r>
              <a:rPr altLang="en-US" sz="2800" lang="en-US"/>
              <a:t>u</a:t>
            </a:r>
            <a:r>
              <a:rPr altLang="en-US" sz="2800" lang="en-US"/>
              <a:t>l</a:t>
            </a:r>
            <a:r>
              <a:rPr altLang="en-US" sz="2800" lang="en-US"/>
              <a:t>"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a</a:t>
            </a:r>
            <a:r>
              <a:rPr altLang="en-US" sz="2800" lang="en-US"/>
              <a:t>c</a:t>
            </a:r>
            <a:r>
              <a:rPr altLang="en-US" sz="2800" lang="en-US"/>
              <a:t>t</a:t>
            </a:r>
            <a:r>
              <a:rPr altLang="en-US" sz="2800" lang="en-US"/>
              <a:t>e</a:t>
            </a:r>
            <a:r>
              <a:rPr altLang="en-US" sz="2800" lang="en-US"/>
              <a:t>r</a:t>
            </a:r>
            <a:r>
              <a:rPr altLang="en-US" sz="2800" lang="en-US"/>
              <a:t>i</a:t>
            </a:r>
            <a:r>
              <a:rPr altLang="en-US" sz="2800" lang="en-US"/>
              <a:t>a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e</a:t>
            </a:r>
            <a:r>
              <a:rPr altLang="en-US" sz="2800" lang="en-US"/>
              <a:t>c</a:t>
            </a:r>
            <a:r>
              <a:rPr altLang="en-US" sz="2800" lang="en-US"/>
              <a:t>a</a:t>
            </a:r>
            <a:r>
              <a:rPr altLang="en-US" sz="2800" lang="en-US"/>
              <a:t>u</a:t>
            </a:r>
            <a:r>
              <a:rPr altLang="en-US" sz="2800" lang="en-US"/>
              <a:t>s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e</a:t>
            </a:r>
            <a:r>
              <a:rPr altLang="en-US" sz="2800" lang="en-US"/>
              <a:t>y</a:t>
            </a:r>
            <a:r>
              <a:rPr altLang="en-US" sz="2800" lang="en-US"/>
              <a:t> </a:t>
            </a:r>
            <a:r>
              <a:rPr altLang="en-US" sz="2800" lang="en-US"/>
              <a:t>h</a:t>
            </a:r>
            <a:r>
              <a:rPr altLang="en-US" sz="2800" lang="en-US"/>
              <a:t>e</a:t>
            </a:r>
            <a:r>
              <a:rPr altLang="en-US" sz="2800" lang="en-US"/>
              <a:t>l</a:t>
            </a:r>
            <a:r>
              <a:rPr altLang="en-US" sz="2800" lang="en-US"/>
              <a:t>p</a:t>
            </a:r>
            <a:r>
              <a:rPr altLang="en-US" sz="2800" lang="en-US"/>
              <a:t> </a:t>
            </a:r>
            <a:r>
              <a:rPr altLang="en-US" sz="2800" lang="en-US"/>
              <a:t>h</a:t>
            </a:r>
            <a:r>
              <a:rPr altLang="en-US" sz="2800" lang="en-US"/>
              <a:t>e</a:t>
            </a:r>
            <a:r>
              <a:rPr altLang="en-US" sz="2800" lang="en-US"/>
              <a:t>e</a:t>
            </a:r>
            <a:r>
              <a:rPr altLang="en-US" sz="2800" lang="en-US"/>
              <a:t>p</a:t>
            </a:r>
            <a:r>
              <a:rPr altLang="en-US" sz="2800" lang="en-US"/>
              <a:t> </a:t>
            </a:r>
            <a:r>
              <a:rPr altLang="en-US" sz="2800" lang="en-US"/>
              <a:t>y</a:t>
            </a:r>
            <a:r>
              <a:rPr altLang="en-US" sz="2800" lang="en-US"/>
              <a:t>o</a:t>
            </a:r>
            <a:r>
              <a:rPr altLang="en-US" sz="2800" lang="en-US"/>
              <a:t>u</a:t>
            </a:r>
            <a:r>
              <a:rPr altLang="en-US" sz="2800" lang="en-US"/>
              <a:t> </a:t>
            </a:r>
            <a:r>
              <a:rPr altLang="en-US" sz="2800" lang="en-US"/>
              <a:t>g</a:t>
            </a:r>
            <a:r>
              <a:rPr altLang="en-US" sz="2800" lang="en-US"/>
              <a:t>u</a:t>
            </a:r>
            <a:r>
              <a:rPr altLang="en-US" sz="2800" lang="en-US"/>
              <a:t>t</a:t>
            </a:r>
            <a:r>
              <a:rPr altLang="en-US" sz="2800" lang="en-US"/>
              <a:t> </a:t>
            </a:r>
            <a:r>
              <a:rPr altLang="en-US" sz="2800" lang="en-US"/>
              <a:t>h</a:t>
            </a:r>
            <a:r>
              <a:rPr altLang="en-US" sz="2800" lang="en-US"/>
              <a:t>e</a:t>
            </a:r>
            <a:r>
              <a:rPr altLang="en-US" sz="2800" lang="en-US"/>
              <a:t>a</a:t>
            </a:r>
            <a:r>
              <a:rPr altLang="en-US" sz="2800" lang="en-US"/>
              <a:t>l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y</a:t>
            </a:r>
            <a:r>
              <a:rPr altLang="en-US" sz="2800" lang="en-US"/>
              <a:t> </a:t>
            </a:r>
            <a:r>
              <a:rPr altLang="en-US" sz="2800" lang="en-US"/>
              <a:t>.</a:t>
            </a:r>
            <a:endParaRPr lang="en-US"/>
          </a:p>
          <a:p>
            <a:pPr indent="0" marL="0">
              <a:buNone/>
            </a:pPr>
            <a:r>
              <a:rPr altLang="en-US" sz="3200" lang="en-US"/>
              <a:t>•</a:t>
            </a:r>
            <a:r>
              <a:rPr altLang="en-US" sz="3200" lang="en-US"/>
              <a:t> </a:t>
            </a:r>
            <a:r>
              <a:rPr altLang="en-US" sz="3200" lang="en-US"/>
              <a:t>P</a:t>
            </a:r>
            <a:r>
              <a:rPr altLang="en-US" sz="3200" lang="en-US"/>
              <a:t>r</a:t>
            </a:r>
            <a:r>
              <a:rPr altLang="en-US" sz="3200" lang="en-US"/>
              <a:t>o</a:t>
            </a:r>
            <a:r>
              <a:rPr altLang="en-US" sz="3200" lang="en-US"/>
              <a:t>b</a:t>
            </a:r>
            <a:r>
              <a:rPr altLang="en-US" sz="3200" lang="en-US"/>
              <a:t>i</a:t>
            </a:r>
            <a:r>
              <a:rPr altLang="en-US" sz="3200" lang="en-US"/>
              <a:t>o</a:t>
            </a:r>
            <a:r>
              <a:rPr altLang="en-US" sz="3200" lang="en-US"/>
              <a:t>t</a:t>
            </a:r>
            <a:r>
              <a:rPr altLang="en-US" sz="3200" lang="en-US"/>
              <a:t>i</a:t>
            </a:r>
            <a:r>
              <a:rPr altLang="en-US" sz="3200" lang="en-US"/>
              <a:t>c</a:t>
            </a:r>
            <a:r>
              <a:rPr altLang="en-US" sz="3200" lang="en-US"/>
              <a:t>s</a:t>
            </a:r>
            <a:r>
              <a:rPr altLang="en-US" sz="2800" lang="en-US"/>
              <a:t>: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r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l</a:t>
            </a:r>
            <a:r>
              <a:rPr altLang="en-US" sz="2800" lang="en-US"/>
              <a:t>i</a:t>
            </a:r>
            <a:r>
              <a:rPr altLang="en-US" sz="2800" lang="en-US"/>
              <a:t>v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a</a:t>
            </a:r>
            <a:r>
              <a:rPr altLang="en-US" sz="2800" lang="en-US"/>
              <a:t>c</a:t>
            </a:r>
            <a:r>
              <a:rPr altLang="en-US" sz="2800" lang="en-US"/>
              <a:t>t</a:t>
            </a:r>
            <a:r>
              <a:rPr altLang="en-US" sz="2800" lang="en-US"/>
              <a:t>e</a:t>
            </a:r>
            <a:r>
              <a:rPr altLang="en-US" sz="2800" lang="en-US"/>
              <a:t>r</a:t>
            </a:r>
            <a:r>
              <a:rPr altLang="en-US" sz="2800" lang="en-US"/>
              <a:t>i</a:t>
            </a:r>
            <a:r>
              <a:rPr altLang="en-US" sz="2800" lang="en-US"/>
              <a:t>a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d</a:t>
            </a:r>
            <a:r>
              <a:rPr altLang="en-US" sz="2800" lang="en-US"/>
              <a:t> </a:t>
            </a:r>
            <a:r>
              <a:rPr altLang="en-US" sz="2800" lang="en-US"/>
              <a:t>y</a:t>
            </a:r>
            <a:r>
              <a:rPr altLang="en-US" sz="2800" lang="en-US"/>
              <a:t>e</a:t>
            </a:r>
            <a:r>
              <a:rPr altLang="en-US" sz="2800" lang="en-US"/>
              <a:t>a</a:t>
            </a:r>
            <a:r>
              <a:rPr altLang="en-US" sz="2800" lang="en-US"/>
              <a:t>s</a:t>
            </a:r>
            <a:r>
              <a:rPr altLang="en-US" sz="2800" lang="en-US"/>
              <a:t>t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a</a:t>
            </a:r>
            <a:r>
              <a:rPr altLang="en-US" sz="2800" lang="en-US"/>
              <a:t>t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r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g</a:t>
            </a:r>
            <a:r>
              <a:rPr altLang="en-US" sz="2800" lang="en-US"/>
              <a:t>o</a:t>
            </a:r>
            <a:r>
              <a:rPr altLang="en-US" sz="2800" lang="en-US"/>
              <a:t>o</a:t>
            </a:r>
            <a:r>
              <a:rPr altLang="en-US" sz="2800" lang="en-US"/>
              <a:t>d</a:t>
            </a:r>
            <a:r>
              <a:rPr altLang="en-US" sz="2800" lang="en-US"/>
              <a:t> </a:t>
            </a:r>
            <a:r>
              <a:rPr altLang="en-US" sz="2800" lang="en-US"/>
              <a:t>f</a:t>
            </a:r>
            <a:r>
              <a:rPr altLang="en-US" sz="2800" lang="en-US"/>
              <a:t>o</a:t>
            </a:r>
            <a:r>
              <a:rPr altLang="en-US" sz="2800" lang="en-US"/>
              <a:t>r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d</a:t>
            </a:r>
            <a:r>
              <a:rPr altLang="en-US" sz="2800" lang="en-US"/>
              <a:t> </a:t>
            </a:r>
            <a:r>
              <a:rPr altLang="en-US" sz="2800" lang="en-US"/>
              <a:t>h</a:t>
            </a:r>
            <a:r>
              <a:rPr altLang="en-US" sz="2800" lang="en-US"/>
              <a:t>a</a:t>
            </a:r>
            <a:r>
              <a:rPr altLang="en-US" sz="2800" lang="en-US"/>
              <a:t>v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e</a:t>
            </a:r>
            <a:r>
              <a:rPr altLang="en-US" sz="2800" lang="en-US"/>
              <a:t>f</a:t>
            </a:r>
            <a:r>
              <a:rPr altLang="en-US" sz="2800" lang="en-US"/>
              <a:t>f</a:t>
            </a:r>
            <a:r>
              <a:rPr altLang="en-US" sz="2800" lang="en-US"/>
              <a:t>a</a:t>
            </a:r>
            <a:r>
              <a:rPr altLang="en-US" sz="2800" lang="en-US"/>
              <a:t>c</a:t>
            </a:r>
            <a:r>
              <a:rPr altLang="en-US" sz="2800" lang="en-US"/>
              <a:t>t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h</a:t>
            </a:r>
            <a:r>
              <a:rPr altLang="en-US" sz="2800" lang="en-US"/>
              <a:t>o</a:t>
            </a:r>
            <a:r>
              <a:rPr altLang="en-US" sz="2800" lang="en-US"/>
              <a:t>s</a:t>
            </a:r>
            <a:r>
              <a:rPr altLang="en-US" sz="2800" lang="en-US"/>
              <a:t>t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y</a:t>
            </a:r>
            <a:r>
              <a:rPr altLang="en-US" sz="2800" lang="en-US"/>
              <a:t> </a:t>
            </a:r>
            <a:r>
              <a:rPr altLang="en-US" sz="2800" lang="en-US"/>
              <a:t>.</a:t>
            </a:r>
            <a:r>
              <a:rPr altLang="en-US" sz="32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type="title"/>
          </p:nvPr>
        </p:nvSpPr>
        <p:spPr>
          <a:xfrm>
            <a:off x="628650" y="-4013883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12" name="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pPr indent="0" marL="0">
              <a:buNone/>
            </a:pPr>
            <a:r>
              <a:rPr sz="3200" lang="en-US"/>
              <a:t>5</a:t>
            </a:r>
            <a:r>
              <a:rPr sz="3200" lang="en-US"/>
              <a:t>:</a:t>
            </a:r>
            <a:r>
              <a:rPr sz="3200" lang="en-US"/>
              <a:t> </a:t>
            </a:r>
            <a:r>
              <a:rPr sz="3200" lang="en-US"/>
              <a:t>P</a:t>
            </a:r>
            <a:r>
              <a:rPr sz="3200" lang="en-US"/>
              <a:t>r</a:t>
            </a:r>
            <a:r>
              <a:rPr sz="3200" lang="en-US"/>
              <a:t>e</a:t>
            </a:r>
            <a:r>
              <a:rPr sz="3200" lang="en-US"/>
              <a:t>b</a:t>
            </a:r>
            <a:r>
              <a:rPr sz="3200" lang="en-US"/>
              <a:t>i</a:t>
            </a:r>
            <a:r>
              <a:rPr sz="3200" lang="en-US"/>
              <a:t>o</a:t>
            </a:r>
            <a:r>
              <a:rPr sz="3200" lang="en-US"/>
              <a:t>t</a:t>
            </a:r>
            <a:r>
              <a:rPr sz="3200" lang="en-US"/>
              <a:t>i</a:t>
            </a:r>
            <a:r>
              <a:rPr sz="3200" lang="en-US"/>
              <a:t>c</a:t>
            </a:r>
            <a:r>
              <a:rPr sz="3200" lang="en-US"/>
              <a:t> </a:t>
            </a:r>
            <a:r>
              <a:rPr sz="3200" lang="en-US"/>
              <a:t>:</a:t>
            </a:r>
            <a:r>
              <a:rPr altLang="en-US" sz="3200" lang="en-US"/>
              <a:t>•</a:t>
            </a:r>
            <a:endParaRPr lang="en-US"/>
          </a:p>
          <a:p>
            <a:pPr indent="0" marL="0">
              <a:buNone/>
            </a:pPr>
            <a:r>
              <a:rPr altLang="en-US" sz="3200" lang="en-US"/>
              <a:t>•</a:t>
            </a:r>
            <a:r>
              <a:rPr altLang="en-US" sz="2800" lang="en-US"/>
              <a:t> </a:t>
            </a:r>
            <a:r>
              <a:rPr altLang="en-US" sz="2800" lang="en-US"/>
              <a:t>N</a:t>
            </a:r>
            <a:r>
              <a:rPr altLang="en-US" sz="2800" lang="en-US"/>
              <a:t>o</a:t>
            </a:r>
            <a:r>
              <a:rPr altLang="en-US" sz="2800" lang="en-US"/>
              <a:t>n</a:t>
            </a:r>
            <a:r>
              <a:rPr altLang="en-US" sz="2800" lang="en-US"/>
              <a:t>-</a:t>
            </a:r>
            <a:r>
              <a:rPr altLang="en-US" sz="2800" lang="en-US"/>
              <a:t> </a:t>
            </a:r>
            <a:r>
              <a:rPr altLang="en-US" sz="2800" lang="en-US"/>
              <a:t>d</a:t>
            </a:r>
            <a:r>
              <a:rPr altLang="en-US" sz="2800" lang="en-US"/>
              <a:t>i</a:t>
            </a:r>
            <a:r>
              <a:rPr altLang="en-US" sz="2800" lang="en-US"/>
              <a:t>s</a:t>
            </a:r>
            <a:r>
              <a:rPr altLang="en-US" sz="2800" lang="en-US"/>
              <a:t>g</a:t>
            </a:r>
            <a:r>
              <a:rPr altLang="en-US" sz="2800" lang="en-US"/>
              <a:t>e</a:t>
            </a:r>
            <a:r>
              <a:rPr altLang="en-US" sz="2800" lang="en-US"/>
              <a:t>s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b</a:t>
            </a:r>
            <a:r>
              <a:rPr altLang="en-US" sz="2800" lang="en-US"/>
              <a:t>l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f</a:t>
            </a:r>
            <a:r>
              <a:rPr altLang="en-US" sz="2800" lang="en-US"/>
              <a:t>o</a:t>
            </a:r>
            <a:r>
              <a:rPr altLang="en-US" sz="2800" lang="en-US"/>
              <a:t>o</a:t>
            </a:r>
            <a:r>
              <a:rPr altLang="en-US" sz="2800" lang="en-US"/>
              <a:t>d</a:t>
            </a:r>
            <a:r>
              <a:rPr altLang="en-US" sz="2800" lang="en-US"/>
              <a:t> </a:t>
            </a:r>
            <a:r>
              <a:rPr altLang="en-US" sz="2800" lang="en-US"/>
              <a:t>i</a:t>
            </a:r>
            <a:r>
              <a:rPr altLang="en-US" sz="2800" lang="en-US"/>
              <a:t>n</a:t>
            </a:r>
            <a:r>
              <a:rPr altLang="en-US" sz="2800" lang="en-US"/>
              <a:t>g</a:t>
            </a:r>
            <a:r>
              <a:rPr altLang="en-US" sz="2800" lang="en-US"/>
              <a:t>r</a:t>
            </a:r>
            <a:r>
              <a:rPr altLang="en-US" sz="2800" lang="en-US"/>
              <a:t>e</a:t>
            </a:r>
            <a:r>
              <a:rPr altLang="en-US" sz="2800" lang="en-US"/>
              <a:t>d</a:t>
            </a:r>
            <a:r>
              <a:rPr altLang="en-US" sz="2800" lang="en-US"/>
              <a:t>i</a:t>
            </a:r>
            <a:r>
              <a:rPr altLang="en-US" sz="2800" lang="en-US"/>
              <a:t>e</a:t>
            </a:r>
            <a:r>
              <a:rPr altLang="en-US" sz="2800" lang="en-US"/>
              <a:t>n</a:t>
            </a:r>
            <a:r>
              <a:rPr altLang="en-US" sz="2800" lang="en-US"/>
              <a:t>t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a</a:t>
            </a:r>
            <a:r>
              <a:rPr altLang="en-US" sz="2800" lang="en-US"/>
              <a:t>t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e</a:t>
            </a:r>
            <a:r>
              <a:rPr altLang="en-US" sz="2800" lang="en-US"/>
              <a:t>n</a:t>
            </a:r>
            <a:r>
              <a:rPr altLang="en-US" sz="2800" lang="en-US"/>
              <a:t>e</a:t>
            </a:r>
            <a:r>
              <a:rPr altLang="en-US" sz="2800" lang="en-US"/>
              <a:t>f</a:t>
            </a:r>
            <a:r>
              <a:rPr altLang="en-US" sz="2800" lang="en-US"/>
              <a:t>i</a:t>
            </a:r>
            <a:r>
              <a:rPr altLang="en-US" sz="2800" lang="en-US"/>
              <a:t>c</a:t>
            </a:r>
            <a:r>
              <a:rPr altLang="en-US" sz="2800" lang="en-US"/>
              <a:t>i</a:t>
            </a:r>
            <a:r>
              <a:rPr altLang="en-US" sz="2800" lang="en-US"/>
              <a:t>a</a:t>
            </a:r>
            <a:r>
              <a:rPr altLang="en-US" sz="2800" lang="en-US"/>
              <a:t>l</a:t>
            </a:r>
            <a:r>
              <a:rPr altLang="en-US" sz="2800" lang="en-US"/>
              <a:t>l</a:t>
            </a:r>
            <a:r>
              <a:rPr altLang="en-US" sz="2800" lang="en-US"/>
              <a:t>y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f</a:t>
            </a:r>
            <a:r>
              <a:rPr altLang="en-US" sz="2800" lang="en-US"/>
              <a:t>f</a:t>
            </a:r>
            <a:r>
              <a:rPr altLang="en-US" sz="2800" lang="en-US"/>
              <a:t>e</a:t>
            </a:r>
            <a:r>
              <a:rPr altLang="en-US" sz="2800" lang="en-US"/>
              <a:t>c</a:t>
            </a:r>
            <a:r>
              <a:rPr altLang="en-US" sz="2800" lang="en-US"/>
              <a:t>t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h</a:t>
            </a:r>
            <a:r>
              <a:rPr altLang="en-US" sz="2800" lang="en-US"/>
              <a:t>o</a:t>
            </a:r>
            <a:r>
              <a:rPr altLang="en-US" sz="2800" lang="en-US"/>
              <a:t>s</a:t>
            </a:r>
            <a:r>
              <a:rPr altLang="en-US" sz="2800" lang="en-US"/>
              <a:t>t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y</a:t>
            </a:r>
            <a:r>
              <a:rPr altLang="en-US" sz="2800" lang="en-US"/>
              <a:t> </a:t>
            </a:r>
            <a:r>
              <a:rPr altLang="en-US" sz="2800" lang="en-US"/>
              <a:t>s</a:t>
            </a:r>
            <a:r>
              <a:rPr altLang="en-US" sz="2800" lang="en-US"/>
              <a:t>e</a:t>
            </a:r>
            <a:r>
              <a:rPr altLang="en-US" sz="2800" lang="en-US"/>
              <a:t>l</a:t>
            </a:r>
            <a:r>
              <a:rPr altLang="en-US" sz="2800" lang="en-US"/>
              <a:t>e</a:t>
            </a:r>
            <a:r>
              <a:rPr altLang="en-US" sz="2800" lang="en-US"/>
              <a:t>c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v</a:t>
            </a:r>
            <a:r>
              <a:rPr altLang="en-US" sz="2800" lang="en-US"/>
              <a:t>e</a:t>
            </a:r>
            <a:r>
              <a:rPr altLang="en-US" sz="2800" lang="en-US"/>
              <a:t>l</a:t>
            </a:r>
            <a:r>
              <a:rPr altLang="en-US" sz="2800" lang="en-US"/>
              <a:t>y</a:t>
            </a:r>
            <a:r>
              <a:rPr altLang="en-US" sz="2800" lang="en-US"/>
              <a:t> </a:t>
            </a:r>
            <a:r>
              <a:rPr altLang="en-US" sz="2800" lang="en-US"/>
              <a:t>s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m</a:t>
            </a:r>
            <a:r>
              <a:rPr altLang="en-US" sz="2800" lang="en-US"/>
              <a:t>u</a:t>
            </a:r>
            <a:r>
              <a:rPr altLang="en-US" sz="2800" lang="en-US"/>
              <a:t>l</a:t>
            </a:r>
            <a:r>
              <a:rPr altLang="en-US" sz="2800" lang="en-US"/>
              <a:t>a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n</a:t>
            </a:r>
            <a:r>
              <a:rPr altLang="en-US" sz="2800" lang="en-US"/>
              <a:t>g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g</a:t>
            </a:r>
            <a:r>
              <a:rPr altLang="en-US" sz="2800" lang="en-US"/>
              <a:t>r</a:t>
            </a:r>
            <a:r>
              <a:rPr altLang="en-US" sz="2800" lang="en-US"/>
              <a:t>o</a:t>
            </a:r>
            <a:r>
              <a:rPr altLang="en-US" sz="2800" lang="en-US"/>
              <a:t>w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d</a:t>
            </a:r>
            <a:r>
              <a:rPr altLang="en-US" sz="2800" lang="en-US"/>
              <a:t> </a:t>
            </a:r>
            <a:r>
              <a:rPr altLang="en-US" sz="2800" lang="en-US"/>
              <a:t>/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r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c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v</a:t>
            </a:r>
            <a:r>
              <a:rPr altLang="en-US" sz="2800" lang="en-US"/>
              <a:t>i</a:t>
            </a:r>
            <a:r>
              <a:rPr altLang="en-US" sz="2800" lang="en-US"/>
              <a:t>t</a:t>
            </a:r>
            <a:r>
              <a:rPr altLang="en-US" sz="2800" lang="en-US"/>
              <a:t>y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f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n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r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 </a:t>
            </a:r>
            <a:r>
              <a:rPr altLang="en-US" sz="2800" lang="en-US"/>
              <a:t>l</a:t>
            </a:r>
            <a:r>
              <a:rPr altLang="en-US" sz="2800" lang="en-US"/>
              <a:t>i</a:t>
            </a:r>
            <a:r>
              <a:rPr altLang="en-US" sz="2800" lang="en-US"/>
              <a:t>m</a:t>
            </a:r>
            <a:r>
              <a:rPr altLang="en-US" sz="2800" lang="en-US"/>
              <a:t>i</a:t>
            </a:r>
            <a:r>
              <a:rPr altLang="en-US" sz="2800" lang="en-US"/>
              <a:t>t</a:t>
            </a:r>
            <a:r>
              <a:rPr altLang="en-US" sz="2800" lang="en-US"/>
              <a:t>e</a:t>
            </a:r>
            <a:r>
              <a:rPr altLang="en-US" sz="2800" lang="en-US"/>
              <a:t>d</a:t>
            </a:r>
            <a:r>
              <a:rPr altLang="en-US" sz="2800" lang="en-US"/>
              <a:t> </a:t>
            </a:r>
            <a:r>
              <a:rPr altLang="en-US" sz="2800" lang="en-US"/>
              <a:t>n</a:t>
            </a:r>
            <a:r>
              <a:rPr altLang="en-US" sz="2800" lang="en-US"/>
              <a:t>u</a:t>
            </a:r>
            <a:r>
              <a:rPr altLang="en-US" sz="2800" lang="en-US"/>
              <a:t>m</a:t>
            </a:r>
            <a:r>
              <a:rPr altLang="en-US" sz="2800" lang="en-US"/>
              <a:t>b</a:t>
            </a:r>
            <a:r>
              <a:rPr altLang="en-US" sz="2800" lang="en-US"/>
              <a:t>e</a:t>
            </a:r>
            <a:r>
              <a:rPr altLang="en-US" sz="2800" lang="en-US"/>
              <a:t>r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f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a</a:t>
            </a:r>
            <a:r>
              <a:rPr altLang="en-US" sz="2800" lang="en-US"/>
              <a:t>c</a:t>
            </a:r>
            <a:r>
              <a:rPr altLang="en-US" sz="2800" lang="en-US"/>
              <a:t>t</a:t>
            </a:r>
            <a:r>
              <a:rPr altLang="en-US" sz="2800" lang="en-US"/>
              <a:t>e</a:t>
            </a:r>
            <a:r>
              <a:rPr altLang="en-US" sz="2800" lang="en-US"/>
              <a:t>r</a:t>
            </a:r>
            <a:r>
              <a:rPr altLang="en-US" sz="2800" lang="en-US"/>
              <a:t>i</a:t>
            </a:r>
            <a:r>
              <a:rPr altLang="en-US" sz="2800" lang="en-US"/>
              <a:t>a</a:t>
            </a:r>
            <a:r>
              <a:rPr altLang="en-US" sz="2800" lang="en-US"/>
              <a:t> </a:t>
            </a:r>
            <a:r>
              <a:rPr altLang="en-US" sz="2800" lang="en-US"/>
              <a:t>i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c</a:t>
            </a:r>
            <a:r>
              <a:rPr altLang="en-US" sz="2800" lang="en-US"/>
              <a:t>o</a:t>
            </a:r>
            <a:r>
              <a:rPr altLang="en-US" sz="2800" lang="en-US"/>
              <a:t>l</a:t>
            </a:r>
            <a:r>
              <a:rPr altLang="en-US" sz="2800" lang="en-US"/>
              <a:t>o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r>
              <a:rPr altLang="en-US" sz="2800" lang="en-US"/>
              <a:t>,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d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u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i</a:t>
            </a:r>
            <a:r>
              <a:rPr altLang="en-US" sz="2800" lang="en-US"/>
              <a:t>m</a:t>
            </a:r>
            <a:r>
              <a:rPr altLang="en-US" sz="2800" lang="en-US"/>
              <a:t>p</a:t>
            </a:r>
            <a:r>
              <a:rPr altLang="en-US" sz="2800" lang="en-US"/>
              <a:t>r</a:t>
            </a:r>
            <a:r>
              <a:rPr altLang="en-US" sz="2800" lang="en-US"/>
              <a:t>o</a:t>
            </a:r>
            <a:r>
              <a:rPr altLang="en-US" sz="2800" lang="en-US"/>
              <a:t>v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h</a:t>
            </a:r>
            <a:r>
              <a:rPr altLang="en-US" sz="2800" lang="en-US"/>
              <a:t>o</a:t>
            </a:r>
            <a:r>
              <a:rPr altLang="en-US" sz="2800" lang="en-US"/>
              <a:t>s</a:t>
            </a:r>
            <a:r>
              <a:rPr altLang="en-US" sz="2800" lang="en-US"/>
              <a:t>t</a:t>
            </a:r>
            <a:r>
              <a:rPr altLang="en-US" sz="2800" lang="en-US"/>
              <a:t> </a:t>
            </a:r>
            <a:r>
              <a:rPr altLang="en-US" sz="2800" lang="en-US"/>
              <a:t>h</a:t>
            </a:r>
            <a:r>
              <a:rPr altLang="en-US" sz="2800" lang="en-US"/>
              <a:t>e</a:t>
            </a:r>
            <a:r>
              <a:rPr altLang="en-US" sz="2800" lang="en-US"/>
              <a:t>a</a:t>
            </a:r>
            <a:r>
              <a:rPr altLang="en-US" sz="2800" lang="en-US"/>
              <a:t>l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"</a:t>
            </a:r>
            <a:r>
              <a:rPr altLang="en-US" sz="2800" lang="en-US"/>
              <a:t> </a:t>
            </a:r>
            <a:r>
              <a:rPr altLang="en-US" sz="2800" lang="en-US"/>
              <a:t>.</a:t>
            </a:r>
            <a:endParaRPr lang="en-US"/>
          </a:p>
          <a:p>
            <a:pPr indent="0" marL="0">
              <a:buNone/>
            </a:pPr>
            <a:r>
              <a:rPr altLang="en-US" sz="2800" lang="en-US"/>
              <a:t>•</a:t>
            </a:r>
            <a:r>
              <a:rPr altLang="en-US" sz="2800" lang="en-US"/>
              <a:t> </a:t>
            </a:r>
            <a:r>
              <a:rPr altLang="en-US" sz="2800" lang="en-US"/>
              <a:t>F</a:t>
            </a:r>
            <a:r>
              <a:rPr altLang="en-US" sz="2800" lang="en-US"/>
              <a:t>i</a:t>
            </a:r>
            <a:r>
              <a:rPr altLang="en-US" sz="2800" lang="en-US"/>
              <a:t>r</a:t>
            </a:r>
            <a:r>
              <a:rPr altLang="en-US" sz="2800" lang="en-US"/>
              <a:t>t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i</a:t>
            </a:r>
            <a:r>
              <a:rPr altLang="en-US" sz="2800" lang="en-US"/>
              <a:t>d</a:t>
            </a:r>
            <a:r>
              <a:rPr altLang="en-US" sz="2800" lang="en-US"/>
              <a:t>e</a:t>
            </a:r>
            <a:r>
              <a:rPr altLang="en-US" sz="2800" lang="en-US"/>
              <a:t>n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f</a:t>
            </a:r>
            <a:r>
              <a:rPr altLang="en-US" sz="2800" lang="en-US"/>
              <a:t>i</a:t>
            </a:r>
            <a:r>
              <a:rPr altLang="en-US" sz="2800" lang="en-US"/>
              <a:t>e</a:t>
            </a:r>
            <a:r>
              <a:rPr altLang="en-US" sz="2800" lang="en-US"/>
              <a:t>d</a:t>
            </a:r>
            <a:r>
              <a:rPr altLang="en-US" sz="2800" lang="en-US"/>
              <a:t> </a:t>
            </a:r>
            <a:r>
              <a:rPr altLang="en-US" sz="2800" lang="en-US"/>
              <a:t>i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r>
              <a:rPr altLang="en-US" sz="2800" lang="en-US"/>
              <a:t>1</a:t>
            </a:r>
            <a:r>
              <a:rPr altLang="en-US" sz="2800" lang="en-US"/>
              <a:t>9</a:t>
            </a:r>
            <a:r>
              <a:rPr altLang="en-US" sz="2800" lang="en-US"/>
              <a:t>9</a:t>
            </a:r>
            <a:r>
              <a:rPr altLang="en-US" sz="2800" lang="en-US"/>
              <a:t>5</a:t>
            </a:r>
            <a:endParaRPr lang="en-US"/>
          </a:p>
          <a:p>
            <a:pPr indent="0" marL="0">
              <a:buNone/>
            </a:pPr>
            <a:r>
              <a:rPr altLang="en-US" sz="2800" lang="en-US"/>
              <a:t>•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y</a:t>
            </a:r>
            <a:r>
              <a:rPr altLang="en-US" sz="2800" lang="en-US"/>
              <a:t>p</a:t>
            </a:r>
            <a:r>
              <a:rPr altLang="en-US" sz="2800" lang="en-US"/>
              <a:t>i</a:t>
            </a:r>
            <a:r>
              <a:rPr altLang="en-US" sz="2800" lang="en-US"/>
              <a:t>c</a:t>
            </a:r>
            <a:r>
              <a:rPr altLang="en-US" sz="2800" lang="en-US"/>
              <a:t>a</a:t>
            </a:r>
            <a:r>
              <a:rPr altLang="en-US" sz="2800" lang="en-US"/>
              <a:t>l</a:t>
            </a:r>
            <a:r>
              <a:rPr altLang="en-US" sz="2800" lang="en-US"/>
              <a:t>l</a:t>
            </a:r>
            <a:r>
              <a:rPr altLang="en-US" sz="2800" lang="en-US"/>
              <a:t>y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l</a:t>
            </a:r>
            <a:r>
              <a:rPr altLang="en-US" sz="2800" lang="en-US"/>
              <a:t>i</a:t>
            </a:r>
            <a:r>
              <a:rPr altLang="en-US" sz="2800" lang="en-US"/>
              <a:t>g</a:t>
            </a:r>
            <a:r>
              <a:rPr altLang="en-US" sz="2800" lang="en-US"/>
              <a:t>o</a:t>
            </a:r>
            <a:r>
              <a:rPr altLang="en-US" sz="2800" lang="en-US"/>
              <a:t>s</a:t>
            </a:r>
            <a:r>
              <a:rPr altLang="en-US" sz="2800" lang="en-US"/>
              <a:t>a</a:t>
            </a:r>
            <a:r>
              <a:rPr altLang="en-US" sz="2800" lang="en-US"/>
              <a:t>c</a:t>
            </a:r>
            <a:r>
              <a:rPr altLang="en-US" sz="2800" lang="en-US"/>
              <a:t>c</a:t>
            </a:r>
            <a:r>
              <a:rPr altLang="en-US" sz="2800" lang="en-US"/>
              <a:t>h</a:t>
            </a:r>
            <a:r>
              <a:rPr altLang="en-US" sz="2800" lang="en-US"/>
              <a:t>a</a:t>
            </a:r>
            <a:r>
              <a:rPr altLang="en-US" sz="2800" lang="en-US"/>
              <a:t>r</a:t>
            </a:r>
            <a:r>
              <a:rPr altLang="en-US" sz="2800" lang="en-US"/>
              <a:t>i</a:t>
            </a:r>
            <a:r>
              <a:rPr altLang="en-US" sz="2800" lang="en-US"/>
              <a:t>d</a:t>
            </a:r>
            <a:r>
              <a:rPr altLang="en-US" sz="2800" lang="en-US"/>
              <a:t>e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.</a:t>
            </a:r>
            <a:endParaRPr lang="en-US"/>
          </a:p>
          <a:p>
            <a:pPr indent="0" marL="0">
              <a:buNone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"/>
          <p:cNvSpPr>
            <a:spLocks noGrp="1"/>
          </p:cNvSpPr>
          <p:nvPr>
            <p:ph type="title"/>
          </p:nvPr>
        </p:nvSpPr>
        <p:spPr>
          <a:xfrm>
            <a:off x="472671" y="-4430347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14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US" lang="en-US"/>
              <a:t>•</a:t>
            </a:r>
            <a:r>
              <a:rPr altLang="en-US" lang="en-US"/>
              <a:t>F</a:t>
            </a:r>
            <a:r>
              <a:rPr altLang="en-US" lang="en-US"/>
              <a:t>o</a:t>
            </a:r>
            <a:r>
              <a:rPr altLang="en-US" lang="en-US"/>
              <a:t>u</a:t>
            </a:r>
            <a:r>
              <a:rPr altLang="en-US" lang="en-US"/>
              <a:t>n</a:t>
            </a:r>
            <a:r>
              <a:rPr altLang="en-US" lang="en-US"/>
              <a:t>d</a:t>
            </a:r>
            <a:r>
              <a:rPr altLang="en-US" lang="en-US"/>
              <a:t> 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:</a:t>
            </a:r>
            <a:endParaRPr lang="en-US"/>
          </a:p>
          <a:p>
            <a:pPr indent="0" marL="0">
              <a:buNone/>
            </a:pPr>
            <a:r>
              <a:rPr altLang="en-US" lang="en-US"/>
              <a:t>B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l</a:t>
            </a:r>
            <a:r>
              <a:rPr altLang="en-US" lang="en-US"/>
              <a:t>k</a:t>
            </a:r>
            <a:r>
              <a:rPr altLang="en-US" lang="en-US"/>
              <a:t>,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h</a:t>
            </a:r>
            <a:r>
              <a:rPr altLang="en-US" lang="en-US"/>
              <a:t>i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o</a:t>
            </a:r>
            <a:r>
              <a:rPr altLang="en-US" lang="en-US"/>
              <a:t>t</a:t>
            </a:r>
            <a:r>
              <a:rPr altLang="en-US" lang="en-US"/>
              <a:t>,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c</a:t>
            </a:r>
            <a:r>
              <a:rPr altLang="en-US" lang="en-US"/>
              <a:t>h</a:t>
            </a:r>
            <a:r>
              <a:rPr altLang="en-US" lang="en-US"/>
              <a:t>s</a:t>
            </a:r>
            <a:r>
              <a:rPr altLang="en-US" lang="en-US"/>
              <a:t>,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i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s</a:t>
            </a:r>
            <a:r>
              <a:rPr altLang="en-US" lang="en-US"/>
              <a:t>,</a:t>
            </a:r>
            <a:r>
              <a:rPr altLang="en-US" lang="en-US"/>
              <a:t> </a:t>
            </a:r>
            <a:r>
              <a:rPr altLang="en-US" lang="en-US"/>
              <a:t>g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l</a:t>
            </a:r>
            <a:r>
              <a:rPr altLang="en-US" lang="en-US"/>
              <a:t>i</a:t>
            </a:r>
            <a:r>
              <a:rPr altLang="en-US" lang="en-US"/>
              <a:t>c</a:t>
            </a:r>
            <a:r>
              <a:rPr altLang="en-US" lang="en-US"/>
              <a:t>,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p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g</a:t>
            </a:r>
            <a:r>
              <a:rPr altLang="en-US" lang="en-US"/>
              <a:t>u</a:t>
            </a:r>
            <a:r>
              <a:rPr altLang="en-US" lang="en-US"/>
              <a:t>s</a:t>
            </a:r>
            <a:r>
              <a:rPr altLang="en-US" lang="en-US"/>
              <a:t>,</a:t>
            </a:r>
            <a:r>
              <a:rPr altLang="en-US" lang="en-US"/>
              <a:t> </a:t>
            </a:r>
            <a:r>
              <a:rPr altLang="en-US" lang="en-US"/>
              <a:t>w</a:t>
            </a:r>
            <a:r>
              <a:rPr altLang="en-US" lang="en-US"/>
              <a:t>h</a:t>
            </a:r>
            <a:r>
              <a:rPr altLang="en-US" lang="en-US"/>
              <a:t>o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g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s</a:t>
            </a:r>
            <a:r>
              <a:rPr altLang="en-US" lang="en-US"/>
              <a:t>,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e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s</a:t>
            </a:r>
            <a:r>
              <a:rPr altLang="en-US" lang="en-US"/>
              <a:t>,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t</a:t>
            </a:r>
            <a:r>
              <a:rPr altLang="en-US" lang="en-US"/>
              <a:t>s</a:t>
            </a:r>
            <a:r>
              <a:rPr altLang="en-US" lang="en-US"/>
              <a:t>.</a:t>
            </a:r>
            <a:endParaRPr lang="en-US"/>
          </a:p>
          <a:p>
            <a:pPr indent="0" marL="0">
              <a:buNone/>
            </a:pPr>
            <a:r>
              <a:rPr altLang="en-US" lang="en-US"/>
              <a:t>•</a:t>
            </a:r>
            <a:r>
              <a:rPr altLang="en-US" lang="en-US"/>
              <a:t> </a:t>
            </a:r>
            <a:r>
              <a:rPr altLang="en-US" lang="en-US"/>
              <a:t>I</a:t>
            </a:r>
            <a:r>
              <a:rPr altLang="en-US" lang="en-US"/>
              <a:t>t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h</a:t>
            </a:r>
            <a:r>
              <a:rPr altLang="en-US" lang="en-US"/>
              <a:t>o</a:t>
            </a:r>
            <a:r>
              <a:rPr altLang="en-US" lang="en-US"/>
              <a:t>u</a:t>
            </a:r>
            <a:r>
              <a:rPr altLang="en-US" lang="en-US"/>
              <a:t>l</a:t>
            </a:r>
            <a:r>
              <a:rPr altLang="en-US" lang="en-US"/>
              <a:t>d</a:t>
            </a:r>
            <a:r>
              <a:rPr altLang="en-US" lang="en-US"/>
              <a:t> 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c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u</a:t>
            </a:r>
            <a:r>
              <a:rPr altLang="en-US" lang="en-US"/>
              <a:t>m</a:t>
            </a:r>
            <a:r>
              <a:rPr altLang="en-US" lang="en-US"/>
              <a:t>b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d</a:t>
            </a:r>
            <a:r>
              <a:rPr altLang="en-US" lang="en-US"/>
              <a:t> </a:t>
            </a:r>
            <a:r>
              <a:rPr altLang="en-US" lang="en-US"/>
              <a:t>/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c</a:t>
            </a:r>
            <a:r>
              <a:rPr altLang="en-US" lang="en-US"/>
              <a:t>t</a:t>
            </a:r>
            <a:r>
              <a:rPr altLang="en-US" lang="en-US"/>
              <a:t>i</a:t>
            </a:r>
            <a:r>
              <a:rPr altLang="en-US" lang="en-US"/>
              <a:t>v</a:t>
            </a:r>
            <a:r>
              <a:rPr altLang="en-US" lang="en-US"/>
              <a:t>i</a:t>
            </a:r>
            <a:r>
              <a:rPr altLang="en-US" lang="en-US"/>
              <a:t>t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f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i</a:t>
            </a:r>
            <a:r>
              <a:rPr altLang="en-US" lang="en-US"/>
              <a:t>f</a:t>
            </a:r>
            <a:r>
              <a:rPr altLang="en-US" lang="en-US"/>
              <a:t>i</a:t>
            </a:r>
            <a:r>
              <a:rPr altLang="en-US" lang="en-US"/>
              <a:t>d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c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i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d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c</a:t>
            </a:r>
            <a:r>
              <a:rPr altLang="en-US" lang="en-US"/>
              <a:t>t</a:t>
            </a:r>
            <a:r>
              <a:rPr altLang="en-US" lang="en-US"/>
              <a:t>i</a:t>
            </a:r>
            <a:r>
              <a:rPr altLang="en-US" lang="en-US"/>
              <a:t>c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c</a:t>
            </a:r>
            <a:r>
              <a:rPr altLang="en-US" lang="en-US"/>
              <a:t>i</a:t>
            </a:r>
            <a:r>
              <a:rPr altLang="en-US" lang="en-US"/>
              <a:t>d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c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i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sz="3600" lang="en-US">
                <a:solidFill>
                  <a:srgbClr val="3399FF"/>
                </a:solidFill>
              </a:rPr>
              <a:t>T</a:t>
            </a:r>
            <a:r>
              <a:rPr sz="3600" lang="en-US">
                <a:solidFill>
                  <a:srgbClr val="3399FF"/>
                </a:solidFill>
              </a:rPr>
              <a:t>h</a:t>
            </a:r>
            <a:r>
              <a:rPr sz="3600" lang="en-US">
                <a:solidFill>
                  <a:srgbClr val="3399FF"/>
                </a:solidFill>
              </a:rPr>
              <a:t>a</a:t>
            </a:r>
            <a:r>
              <a:rPr sz="3600" lang="en-US">
                <a:solidFill>
                  <a:srgbClr val="3399FF"/>
                </a:solidFill>
              </a:rPr>
              <a:t>n</a:t>
            </a:r>
            <a:r>
              <a:rPr sz="3600" lang="en-US">
                <a:solidFill>
                  <a:srgbClr val="3399FF"/>
                </a:solidFill>
              </a:rPr>
              <a:t>k</a:t>
            </a:r>
            <a:endParaRPr lang="en-US"/>
          </a:p>
          <a:p>
            <a:pPr indent="0" marL="0">
              <a:buNone/>
            </a:pP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sz="3600" lang="en-US">
                <a:solidFill>
                  <a:srgbClr val="3399FF"/>
                </a:solidFill>
              </a:rPr>
              <a:t>Y</a:t>
            </a:r>
            <a:r>
              <a:rPr sz="3600" lang="en-US">
                <a:solidFill>
                  <a:srgbClr val="3399FF"/>
                </a:solidFill>
              </a:rPr>
              <a:t>o</a:t>
            </a:r>
            <a:r>
              <a:rPr sz="3600" lang="en-US">
                <a:solidFill>
                  <a:srgbClr val="3399FF"/>
                </a:solidFill>
              </a:rPr>
              <a:t>u</a:t>
            </a:r>
            <a:r>
              <a:rPr sz="3600" lang="en-US">
                <a:solidFill>
                  <a:srgbClr val="3399FF"/>
                </a:solidFill>
              </a:rPr>
              <a:t> </a:t>
            </a:r>
            <a:r>
              <a:rPr altLang="en-US" sz="3600" lang="en-US">
                <a:solidFill>
                  <a:srgbClr val="3399FF"/>
                </a:solidFill>
              </a:rPr>
              <a:t>•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"/>
          <p:cNvSpPr>
            <a:spLocks noGrp="1"/>
          </p:cNvSpPr>
          <p:nvPr>
            <p:ph type="title"/>
          </p:nvPr>
        </p:nvSpPr>
        <p:spPr>
          <a:xfrm>
            <a:off x="949534" y="-4517217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70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sz="4000" lang="en-US">
                <a:solidFill>
                  <a:srgbClr val="008000"/>
                </a:solidFill>
              </a:rPr>
              <a:t>T</a:t>
            </a:r>
            <a:r>
              <a:rPr sz="4000" lang="en-US">
                <a:solidFill>
                  <a:srgbClr val="008000"/>
                </a:solidFill>
              </a:rPr>
              <a:t>H</a:t>
            </a:r>
            <a:r>
              <a:rPr sz="4000" lang="en-US">
                <a:solidFill>
                  <a:srgbClr val="008000"/>
                </a:solidFill>
              </a:rPr>
              <a:t>E</a:t>
            </a:r>
            <a:r>
              <a:rPr sz="4000" lang="en-US">
                <a:solidFill>
                  <a:srgbClr val="008000"/>
                </a:solidFill>
              </a:rPr>
              <a:t> </a:t>
            </a:r>
            <a:endParaRPr lang="en-US"/>
          </a:p>
          <a:p>
            <a:pPr indent="0" marL="0">
              <a:buNone/>
            </a:pP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sz="4000" lang="en-US">
                <a:solidFill>
                  <a:srgbClr val="008000"/>
                </a:solidFill>
              </a:rPr>
              <a:t>E</a:t>
            </a:r>
            <a:r>
              <a:rPr sz="4000" lang="en-US">
                <a:solidFill>
                  <a:srgbClr val="008000"/>
                </a:solidFill>
              </a:rPr>
              <a:t>N</a:t>
            </a:r>
            <a:r>
              <a:rPr sz="4000" lang="en-US">
                <a:solidFill>
                  <a:srgbClr val="008000"/>
                </a:solidFill>
              </a:rPr>
              <a:t>D</a:t>
            </a:r>
            <a:r>
              <a:rPr sz="4000" lang="en-US">
                <a:solidFill>
                  <a:srgbClr val="008000"/>
                </a:solidFill>
              </a:rPr>
              <a:t> </a:t>
            </a:r>
            <a:r>
              <a:rPr altLang="en-US" sz="4000" lang="en-US">
                <a:solidFill>
                  <a:srgbClr val="008000"/>
                </a:solidFill>
              </a:rPr>
              <a:t>•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2800" lang="en-US"/>
              <a:t>Q</a:t>
            </a:r>
            <a:r>
              <a:rPr sz="2800" lang="en-US"/>
              <a:t>1</a:t>
            </a:r>
            <a:r>
              <a:rPr sz="2800" lang="en-US"/>
              <a:t>:</a:t>
            </a:r>
            <a:r>
              <a:rPr sz="2800" lang="en-US"/>
              <a:t> </a:t>
            </a:r>
            <a:r>
              <a:rPr sz="2800" lang="en-US"/>
              <a:t>F</a:t>
            </a:r>
            <a:r>
              <a:rPr sz="2800" lang="en-US"/>
              <a:t>i</a:t>
            </a:r>
            <a:r>
              <a:rPr sz="2800" lang="en-US"/>
              <a:t>l</a:t>
            </a:r>
            <a:r>
              <a:rPr sz="2800" lang="en-US"/>
              <a:t>l</a:t>
            </a:r>
            <a:r>
              <a:rPr sz="2800" lang="en-US"/>
              <a:t> </a:t>
            </a:r>
            <a:r>
              <a:rPr sz="2800" lang="en-US"/>
              <a:t>i</a:t>
            </a:r>
            <a:r>
              <a:rPr sz="2800" lang="en-US"/>
              <a:t>n</a:t>
            </a:r>
            <a:r>
              <a:rPr sz="2800" lang="en-US"/>
              <a:t> </a:t>
            </a:r>
            <a:r>
              <a:rPr sz="2800" lang="en-US"/>
              <a:t>t</a:t>
            </a:r>
            <a:r>
              <a:rPr sz="2800" lang="en-US"/>
              <a:t>h</a:t>
            </a:r>
            <a:r>
              <a:rPr sz="2800" lang="en-US"/>
              <a:t>e</a:t>
            </a:r>
            <a:r>
              <a:rPr sz="2800" lang="en-US"/>
              <a:t> </a:t>
            </a:r>
            <a:r>
              <a:rPr sz="2800" lang="en-US"/>
              <a:t>b</a:t>
            </a:r>
            <a:r>
              <a:rPr sz="2800" lang="en-US"/>
              <a:t>l</a:t>
            </a:r>
            <a:r>
              <a:rPr sz="2800" lang="en-US"/>
              <a:t>a</a:t>
            </a:r>
            <a:r>
              <a:rPr sz="2800" lang="en-US"/>
              <a:t>n</a:t>
            </a:r>
            <a:r>
              <a:rPr sz="2800" lang="en-US"/>
              <a:t>k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.</a:t>
            </a:r>
            <a:endParaRPr sz="2800" lang="en-US"/>
          </a:p>
        </p:txBody>
      </p:sp>
      <p:sp>
        <p:nvSpPr>
          <p:cNvPr id="1048599" name=""/>
          <p:cNvSpPr>
            <a:spLocks noGrp="1"/>
          </p:cNvSpPr>
          <p:nvPr>
            <p:ph idx="1"/>
          </p:nvPr>
        </p:nvSpPr>
        <p:spPr>
          <a:xfrm>
            <a:off x="628649" y="1290300"/>
            <a:ext cx="7886700" cy="5581955"/>
          </a:xfrm>
        </p:spPr>
        <p:txBody>
          <a:bodyPr>
            <a:normAutofit fontScale="92857" lnSpcReduction="20000"/>
          </a:bodyPr>
          <a:p>
            <a:pPr indent="0" marL="0">
              <a:buNone/>
            </a:pPr>
            <a:r>
              <a:rPr sz="3200" lang="en-US"/>
              <a:t>1</a:t>
            </a:r>
            <a:r>
              <a:rPr sz="3200" lang="en-US"/>
              <a:t>:</a:t>
            </a:r>
            <a:r>
              <a:rPr sz="3200" lang="en-US"/>
              <a:t> </a:t>
            </a:r>
            <a:r>
              <a:rPr sz="3200" lang="en-US"/>
              <a:t>P</a:t>
            </a:r>
            <a:r>
              <a:rPr sz="3200" lang="en-US"/>
              <a:t>r</a:t>
            </a:r>
            <a:r>
              <a:rPr sz="3200" lang="en-US"/>
              <a:t>o</a:t>
            </a:r>
            <a:r>
              <a:rPr sz="3200" lang="en-US"/>
              <a:t>b</a:t>
            </a:r>
            <a:r>
              <a:rPr sz="3200" lang="en-US"/>
              <a:t>i</a:t>
            </a:r>
            <a:r>
              <a:rPr sz="3200" lang="en-US"/>
              <a:t>o</a:t>
            </a:r>
            <a:r>
              <a:rPr sz="3200" lang="en-US"/>
              <a:t>t</a:t>
            </a:r>
            <a:r>
              <a:rPr sz="3200" lang="en-US"/>
              <a:t>i</a:t>
            </a:r>
            <a:r>
              <a:rPr sz="3200" lang="en-US"/>
              <a:t>c</a:t>
            </a:r>
            <a:r>
              <a:rPr sz="3200" lang="en-US"/>
              <a:t>s</a:t>
            </a:r>
            <a:r>
              <a:rPr sz="3200" lang="en-US"/>
              <a:t> </a:t>
            </a:r>
            <a:r>
              <a:rPr altLang="en-US" sz="3200" lang="en-US"/>
              <a:t>•</a:t>
            </a:r>
            <a:endParaRPr lang="en-US"/>
          </a:p>
          <a:p>
            <a:pPr indent="0" marL="0">
              <a:buNone/>
            </a:pPr>
            <a:r>
              <a:rPr sz="3200" lang="en-US"/>
              <a:t>2</a:t>
            </a:r>
            <a:r>
              <a:rPr sz="3200" lang="en-US"/>
              <a:t>:</a:t>
            </a:r>
            <a:r>
              <a:rPr sz="3200" lang="en-US"/>
              <a:t> </a:t>
            </a:r>
            <a:r>
              <a:rPr sz="3200" lang="en-US"/>
              <a:t>S</a:t>
            </a:r>
            <a:r>
              <a:rPr sz="3200" lang="en-US"/>
              <a:t>y</a:t>
            </a:r>
            <a:r>
              <a:rPr sz="3200" lang="en-US"/>
              <a:t>n</a:t>
            </a:r>
            <a:r>
              <a:rPr sz="3200" lang="en-US"/>
              <a:t>b</a:t>
            </a:r>
            <a:r>
              <a:rPr sz="3200" lang="en-US"/>
              <a:t>i</a:t>
            </a:r>
            <a:r>
              <a:rPr sz="3200" lang="en-US"/>
              <a:t>o</a:t>
            </a:r>
            <a:r>
              <a:rPr sz="3200" lang="en-US"/>
              <a:t>t</a:t>
            </a:r>
            <a:r>
              <a:rPr sz="3200" lang="en-US"/>
              <a:t>i</a:t>
            </a:r>
            <a:r>
              <a:rPr sz="3200" lang="en-US"/>
              <a:t>c</a:t>
            </a:r>
            <a:r>
              <a:rPr sz="3200" lang="en-US"/>
              <a:t>s</a:t>
            </a:r>
            <a:r>
              <a:rPr sz="3200" lang="en-US"/>
              <a:t> </a:t>
            </a:r>
            <a:r>
              <a:rPr altLang="en-US" sz="3200" lang="en-US"/>
              <a:t>•</a:t>
            </a:r>
            <a:endParaRPr lang="en-US"/>
          </a:p>
          <a:p>
            <a:pPr indent="0" marL="0">
              <a:buNone/>
            </a:pPr>
            <a:r>
              <a:rPr sz="3200" lang="en-US"/>
              <a:t>3</a:t>
            </a:r>
            <a:r>
              <a:rPr sz="3200" lang="en-US"/>
              <a:t>:</a:t>
            </a:r>
            <a:r>
              <a:rPr sz="3200" lang="en-US"/>
              <a:t> </a:t>
            </a:r>
            <a:r>
              <a:rPr sz="3200" lang="en-US"/>
              <a:t>A</a:t>
            </a:r>
            <a:r>
              <a:rPr sz="3200" lang="en-US"/>
              <a:t>n</a:t>
            </a:r>
            <a:r>
              <a:rPr sz="3200" lang="en-US"/>
              <a:t>t</a:t>
            </a:r>
            <a:r>
              <a:rPr sz="3200" lang="en-US"/>
              <a:t>i</a:t>
            </a:r>
            <a:r>
              <a:rPr sz="3200" lang="en-US"/>
              <a:t>b</a:t>
            </a:r>
            <a:r>
              <a:rPr sz="3200" lang="en-US"/>
              <a:t>i</a:t>
            </a:r>
            <a:r>
              <a:rPr sz="3200" lang="en-US"/>
              <a:t>o</a:t>
            </a:r>
            <a:r>
              <a:rPr sz="3200" lang="en-US"/>
              <a:t>t</a:t>
            </a:r>
            <a:r>
              <a:rPr sz="3200" lang="en-US"/>
              <a:t>i</a:t>
            </a:r>
            <a:r>
              <a:rPr sz="3200" lang="en-US"/>
              <a:t>c</a:t>
            </a:r>
            <a:r>
              <a:rPr sz="3200" lang="en-US"/>
              <a:t>s</a:t>
            </a:r>
            <a:r>
              <a:rPr sz="3200" lang="en-US"/>
              <a:t> </a:t>
            </a:r>
            <a:r>
              <a:rPr altLang="en-US" sz="3200" lang="en-US"/>
              <a:t>•</a:t>
            </a:r>
            <a:endParaRPr lang="en-US"/>
          </a:p>
          <a:p>
            <a:pPr indent="0" marL="0">
              <a:buNone/>
            </a:pPr>
            <a:r>
              <a:rPr sz="3200" lang="en-US"/>
              <a:t>4</a:t>
            </a:r>
            <a:r>
              <a:rPr sz="3200" lang="en-US"/>
              <a:t>:</a:t>
            </a:r>
            <a:r>
              <a:rPr sz="3200" lang="en-US"/>
              <a:t> </a:t>
            </a:r>
            <a:r>
              <a:rPr sz="3200" lang="en-US"/>
              <a:t>B</a:t>
            </a:r>
            <a:r>
              <a:rPr sz="3200" lang="en-US"/>
              <a:t>a</a:t>
            </a:r>
            <a:r>
              <a:rPr sz="3200" lang="en-US"/>
              <a:t>c</a:t>
            </a:r>
            <a:r>
              <a:rPr sz="3200" lang="en-US"/>
              <a:t>t</a:t>
            </a:r>
            <a:r>
              <a:rPr sz="3200" lang="en-US"/>
              <a:t>e</a:t>
            </a:r>
            <a:r>
              <a:rPr sz="3200" lang="en-US"/>
              <a:t>r</a:t>
            </a:r>
            <a:r>
              <a:rPr sz="3200" lang="en-US"/>
              <a:t>i</a:t>
            </a:r>
            <a:r>
              <a:rPr sz="3200" lang="en-US"/>
              <a:t>a</a:t>
            </a:r>
            <a:r>
              <a:rPr sz="3200" lang="en-US"/>
              <a:t> </a:t>
            </a:r>
            <a:r>
              <a:rPr altLang="en-US" sz="3200" lang="en-US"/>
              <a:t>•</a:t>
            </a:r>
            <a:endParaRPr lang="en-US"/>
          </a:p>
          <a:p>
            <a:pPr indent="0" marL="0">
              <a:buNone/>
            </a:pPr>
            <a:r>
              <a:rPr sz="3200" lang="en-US"/>
              <a:t>5</a:t>
            </a:r>
            <a:r>
              <a:rPr sz="3200" lang="en-US"/>
              <a:t>:</a:t>
            </a:r>
            <a:r>
              <a:rPr sz="3200" lang="en-US"/>
              <a:t> </a:t>
            </a:r>
            <a:r>
              <a:rPr sz="3200" lang="en-US"/>
              <a:t>C</a:t>
            </a:r>
            <a:r>
              <a:rPr sz="3200" lang="en-US"/>
              <a:t>o</a:t>
            </a:r>
            <a:r>
              <a:rPr sz="3200" lang="en-US"/>
              <a:t>m</a:t>
            </a:r>
            <a:r>
              <a:rPr sz="3200" lang="en-US"/>
              <a:t>m</a:t>
            </a:r>
            <a:r>
              <a:rPr sz="3200" lang="en-US"/>
              <a:t>e</a:t>
            </a:r>
            <a:r>
              <a:rPr sz="3200" lang="en-US"/>
              <a:t>n</a:t>
            </a:r>
            <a:r>
              <a:rPr sz="3200" lang="en-US"/>
              <a:t>s</a:t>
            </a:r>
            <a:r>
              <a:rPr sz="3200" lang="en-US"/>
              <a:t>a</a:t>
            </a:r>
            <a:r>
              <a:rPr sz="3200" lang="en-US"/>
              <a:t>l</a:t>
            </a:r>
            <a:r>
              <a:rPr sz="3200" lang="en-US"/>
              <a:t>i</a:t>
            </a:r>
            <a:r>
              <a:rPr sz="3200" lang="en-US"/>
              <a:t>s</a:t>
            </a:r>
            <a:r>
              <a:rPr sz="3200" lang="en-US"/>
              <a:t>m</a:t>
            </a:r>
            <a:r>
              <a:rPr sz="3200" lang="en-US"/>
              <a:t> </a:t>
            </a:r>
            <a:r>
              <a:rPr altLang="en-US" sz="3200" lang="en-US"/>
              <a:t>•</a:t>
            </a:r>
            <a:endParaRPr lang="en-US"/>
          </a:p>
          <a:p>
            <a:pPr indent="0" marL="0">
              <a:buNone/>
            </a:pPr>
            <a:r>
              <a:rPr sz="3200" lang="en-US"/>
              <a:t>6</a:t>
            </a:r>
            <a:r>
              <a:rPr sz="3200" lang="en-US"/>
              <a:t>:</a:t>
            </a:r>
            <a:r>
              <a:rPr sz="3200" lang="en-US"/>
              <a:t> </a:t>
            </a:r>
            <a:r>
              <a:rPr sz="3200" lang="en-US"/>
              <a:t>C</a:t>
            </a:r>
            <a:r>
              <a:rPr sz="3200" lang="en-US"/>
              <a:t>o</a:t>
            </a:r>
            <a:r>
              <a:rPr sz="3200" lang="en-US"/>
              <a:t>n</a:t>
            </a:r>
            <a:r>
              <a:rPr sz="3200" lang="en-US"/>
              <a:t>j</a:t>
            </a:r>
            <a:r>
              <a:rPr sz="3200" lang="en-US"/>
              <a:t>u</a:t>
            </a:r>
            <a:r>
              <a:rPr sz="3200" lang="en-US"/>
              <a:t>g</a:t>
            </a:r>
            <a:r>
              <a:rPr sz="3200" lang="en-US"/>
              <a:t>a</a:t>
            </a:r>
            <a:r>
              <a:rPr sz="3200" lang="en-US"/>
              <a:t>t</a:t>
            </a:r>
            <a:r>
              <a:rPr sz="3200" lang="en-US"/>
              <a:t>i</a:t>
            </a:r>
            <a:r>
              <a:rPr sz="3200" lang="en-US"/>
              <a:t>o</a:t>
            </a:r>
            <a:r>
              <a:rPr sz="3200" lang="en-US"/>
              <a:t>n</a:t>
            </a:r>
            <a:r>
              <a:rPr sz="3200" lang="en-US"/>
              <a:t> </a:t>
            </a:r>
            <a:r>
              <a:rPr altLang="en-US" sz="3200" lang="en-US"/>
              <a:t>•</a:t>
            </a:r>
            <a:endParaRPr lang="en-US"/>
          </a:p>
          <a:p>
            <a:pPr indent="0" marL="0">
              <a:buNone/>
            </a:pPr>
            <a:r>
              <a:rPr sz="3200" lang="en-US"/>
              <a:t>7</a:t>
            </a:r>
            <a:r>
              <a:rPr sz="3200" lang="en-US"/>
              <a:t>:</a:t>
            </a:r>
            <a:r>
              <a:rPr sz="3200" lang="en-US"/>
              <a:t> </a:t>
            </a:r>
            <a:r>
              <a:rPr sz="3200" lang="en-US"/>
              <a:t>P</a:t>
            </a:r>
            <a:r>
              <a:rPr sz="3200" lang="en-US"/>
              <a:t>l</a:t>
            </a:r>
            <a:r>
              <a:rPr sz="3200" lang="en-US"/>
              <a:t>a</a:t>
            </a:r>
            <a:r>
              <a:rPr sz="3200" lang="en-US"/>
              <a:t>s</a:t>
            </a:r>
            <a:r>
              <a:rPr sz="3200" lang="en-US"/>
              <a:t>m</a:t>
            </a:r>
            <a:r>
              <a:rPr sz="3200" lang="en-US"/>
              <a:t>i</a:t>
            </a:r>
            <a:r>
              <a:rPr sz="3200" lang="en-US"/>
              <a:t>d</a:t>
            </a:r>
            <a:r>
              <a:rPr sz="3200" lang="en-US"/>
              <a:t> </a:t>
            </a:r>
            <a:r>
              <a:rPr altLang="en-US" sz="3200" lang="en-US"/>
              <a:t>•</a:t>
            </a:r>
            <a:endParaRPr lang="en-US"/>
          </a:p>
          <a:p>
            <a:pPr indent="0" marL="0">
              <a:buNone/>
            </a:pPr>
            <a:r>
              <a:rPr sz="3200" lang="en-US"/>
              <a:t>8</a:t>
            </a:r>
            <a:r>
              <a:rPr sz="3200" lang="en-US"/>
              <a:t>:</a:t>
            </a:r>
            <a:r>
              <a:rPr sz="3200" lang="en-US"/>
              <a:t> </a:t>
            </a:r>
            <a:r>
              <a:rPr sz="3200" lang="en-US"/>
              <a:t>N</a:t>
            </a:r>
            <a:r>
              <a:rPr sz="3200" lang="en-US"/>
              <a:t>o</a:t>
            </a:r>
            <a:r>
              <a:rPr sz="3200" lang="en-US"/>
              <a:t>r</a:t>
            </a:r>
            <a:r>
              <a:rPr sz="3200" lang="en-US"/>
              <a:t>m</a:t>
            </a:r>
            <a:r>
              <a:rPr sz="3200" lang="en-US"/>
              <a:t>a</a:t>
            </a:r>
            <a:r>
              <a:rPr sz="3200" lang="en-US"/>
              <a:t>l</a:t>
            </a:r>
            <a:r>
              <a:rPr sz="3200" lang="en-US"/>
              <a:t> </a:t>
            </a:r>
            <a:r>
              <a:rPr sz="3200" lang="en-US"/>
              <a:t>M</a:t>
            </a:r>
            <a:r>
              <a:rPr sz="3200" lang="en-US"/>
              <a:t>i</a:t>
            </a:r>
            <a:r>
              <a:rPr sz="3200" lang="en-US"/>
              <a:t>c</a:t>
            </a:r>
            <a:r>
              <a:rPr sz="3200" lang="en-US"/>
              <a:t>r</a:t>
            </a:r>
            <a:r>
              <a:rPr sz="3200" lang="en-US"/>
              <a:t>o</a:t>
            </a:r>
            <a:r>
              <a:rPr sz="3200" lang="en-US"/>
              <a:t>b</a:t>
            </a:r>
            <a:r>
              <a:rPr sz="3200" lang="en-US"/>
              <a:t>i</a:t>
            </a:r>
            <a:r>
              <a:rPr sz="3200" lang="en-US"/>
              <a:t>a</a:t>
            </a:r>
            <a:r>
              <a:rPr sz="3200" lang="en-US"/>
              <a:t>l</a:t>
            </a:r>
            <a:r>
              <a:rPr sz="3200" lang="en-US"/>
              <a:t> </a:t>
            </a:r>
            <a:r>
              <a:rPr sz="3200" lang="en-US"/>
              <a:t>F</a:t>
            </a:r>
            <a:r>
              <a:rPr sz="3200" lang="en-US"/>
              <a:t>l</a:t>
            </a:r>
            <a:r>
              <a:rPr sz="3200" lang="en-US"/>
              <a:t>o</a:t>
            </a:r>
            <a:r>
              <a:rPr sz="3200" lang="en-US"/>
              <a:t>r</a:t>
            </a:r>
            <a:r>
              <a:rPr sz="3200" lang="en-US"/>
              <a:t>a</a:t>
            </a:r>
            <a:r>
              <a:rPr sz="3200" lang="en-US"/>
              <a:t> </a:t>
            </a:r>
            <a:r>
              <a:rPr altLang="en-US" sz="3200" lang="en-US"/>
              <a:t>•</a:t>
            </a:r>
            <a:endParaRPr lang="en-US"/>
          </a:p>
          <a:p>
            <a:pPr indent="0" marL="0">
              <a:buNone/>
            </a:pPr>
            <a:r>
              <a:rPr sz="3200" lang="en-US"/>
              <a:t>9</a:t>
            </a:r>
            <a:r>
              <a:rPr sz="3200" lang="en-US"/>
              <a:t>:</a:t>
            </a:r>
            <a:r>
              <a:rPr sz="3200" lang="en-US"/>
              <a:t> </a:t>
            </a:r>
            <a:r>
              <a:rPr sz="3200" lang="en-US"/>
              <a:t>T</a:t>
            </a:r>
            <a:r>
              <a:rPr sz="3200" lang="en-US"/>
              <a:t>r</a:t>
            </a:r>
            <a:r>
              <a:rPr sz="3200" lang="en-US"/>
              <a:t>a</a:t>
            </a:r>
            <a:r>
              <a:rPr sz="3200" lang="en-US"/>
              <a:t>n</a:t>
            </a:r>
            <a:r>
              <a:rPr sz="3200" lang="en-US"/>
              <a:t>s</a:t>
            </a:r>
            <a:r>
              <a:rPr sz="3200" lang="en-US"/>
              <a:t>c</a:t>
            </a:r>
            <a:r>
              <a:rPr sz="3200" lang="en-US"/>
              <a:t>r</a:t>
            </a:r>
            <a:r>
              <a:rPr sz="3200" lang="en-US"/>
              <a:t>i</a:t>
            </a:r>
            <a:r>
              <a:rPr sz="3200" lang="en-US"/>
              <a:t>p</a:t>
            </a:r>
            <a:r>
              <a:rPr sz="3200" lang="en-US"/>
              <a:t>t</a:t>
            </a:r>
            <a:r>
              <a:rPr sz="3200" lang="en-US"/>
              <a:t>i</a:t>
            </a:r>
            <a:r>
              <a:rPr sz="3200" lang="en-US"/>
              <a:t>o</a:t>
            </a:r>
            <a:r>
              <a:rPr sz="3200" lang="en-US"/>
              <a:t>n</a:t>
            </a:r>
            <a:r>
              <a:rPr sz="3200" lang="en-US"/>
              <a:t> </a:t>
            </a:r>
            <a:r>
              <a:rPr sz="3200" lang="en-US"/>
              <a:t>a</a:t>
            </a:r>
            <a:r>
              <a:rPr sz="3200" lang="en-US"/>
              <a:t>n</a:t>
            </a:r>
            <a:r>
              <a:rPr sz="3200" lang="en-US"/>
              <a:t>d</a:t>
            </a:r>
            <a:r>
              <a:rPr sz="3200" lang="en-US"/>
              <a:t> </a:t>
            </a:r>
            <a:r>
              <a:rPr sz="3200" lang="en-US"/>
              <a:t>T</a:t>
            </a:r>
            <a:r>
              <a:rPr sz="3200" lang="en-US"/>
              <a:t>r</a:t>
            </a:r>
            <a:r>
              <a:rPr sz="3200" lang="en-US"/>
              <a:t>a</a:t>
            </a:r>
            <a:r>
              <a:rPr sz="3200" lang="en-US"/>
              <a:t>n</a:t>
            </a:r>
            <a:r>
              <a:rPr sz="3200" lang="en-US"/>
              <a:t>s</a:t>
            </a:r>
            <a:r>
              <a:rPr sz="3200" lang="en-US"/>
              <a:t>l</a:t>
            </a:r>
            <a:r>
              <a:rPr sz="3200" lang="en-US"/>
              <a:t>a</a:t>
            </a:r>
            <a:r>
              <a:rPr sz="3200" lang="en-US"/>
              <a:t>t</a:t>
            </a:r>
            <a:r>
              <a:rPr sz="3200" lang="en-US"/>
              <a:t>i</a:t>
            </a:r>
            <a:r>
              <a:rPr sz="3200" lang="en-US"/>
              <a:t>o</a:t>
            </a:r>
            <a:r>
              <a:rPr sz="3200" lang="en-US"/>
              <a:t>n</a:t>
            </a:r>
            <a:r>
              <a:rPr sz="3200" lang="en-US"/>
              <a:t> </a:t>
            </a:r>
            <a:r>
              <a:rPr altLang="en-US" sz="3200" lang="en-US"/>
              <a:t>•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2800" lang="en-US"/>
              <a:t>Q</a:t>
            </a:r>
            <a:r>
              <a:rPr sz="2800" lang="en-US"/>
              <a:t>1</a:t>
            </a:r>
            <a:r>
              <a:rPr sz="2800" lang="en-US"/>
              <a:t>:</a:t>
            </a:r>
            <a:r>
              <a:rPr sz="2800" lang="en-US"/>
              <a:t> </a:t>
            </a:r>
            <a:r>
              <a:rPr sz="2800" lang="en-US"/>
              <a:t>W</a:t>
            </a:r>
            <a:r>
              <a:rPr sz="2800" lang="en-US"/>
              <a:t>h</a:t>
            </a:r>
            <a:r>
              <a:rPr sz="2800" lang="en-US"/>
              <a:t>a</a:t>
            </a:r>
            <a:r>
              <a:rPr sz="2800" lang="en-US"/>
              <a:t>t</a:t>
            </a:r>
            <a:r>
              <a:rPr sz="2800" lang="en-US"/>
              <a:t> </a:t>
            </a:r>
            <a:r>
              <a:rPr sz="2800" lang="en-US"/>
              <a:t>i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n</a:t>
            </a:r>
            <a:r>
              <a:rPr sz="2800" lang="en-US"/>
              <a:t>o</a:t>
            </a:r>
            <a:r>
              <a:rPr sz="2800" lang="en-US"/>
              <a:t>r</a:t>
            </a:r>
            <a:r>
              <a:rPr sz="2800" lang="en-US"/>
              <a:t>m</a:t>
            </a:r>
            <a:r>
              <a:rPr sz="2800" lang="en-US"/>
              <a:t>a</a:t>
            </a:r>
            <a:r>
              <a:rPr sz="2800" lang="en-US"/>
              <a:t>l</a:t>
            </a:r>
            <a:r>
              <a:rPr sz="2800" lang="en-US"/>
              <a:t> </a:t>
            </a:r>
            <a:r>
              <a:rPr sz="2800" lang="en-US"/>
              <a:t>f</a:t>
            </a:r>
            <a:r>
              <a:rPr sz="2800" lang="en-US"/>
              <a:t>l</a:t>
            </a:r>
            <a:r>
              <a:rPr sz="2800" lang="en-US"/>
              <a:t>o</a:t>
            </a:r>
            <a:r>
              <a:rPr sz="2800" lang="en-US"/>
              <a:t>r</a:t>
            </a:r>
            <a:r>
              <a:rPr sz="2800" lang="en-US"/>
              <a:t>a</a:t>
            </a:r>
            <a:r>
              <a:rPr sz="2800" lang="en-US"/>
              <a:t>,</a:t>
            </a:r>
            <a:r>
              <a:rPr sz="2800" lang="en-US"/>
              <a:t> </a:t>
            </a:r>
            <a:r>
              <a:rPr sz="2800" lang="en-US"/>
              <a:t>a</a:t>
            </a:r>
            <a:r>
              <a:rPr sz="2800" lang="en-US"/>
              <a:t>d</a:t>
            </a:r>
            <a:r>
              <a:rPr sz="2800" lang="en-US"/>
              <a:t>v</a:t>
            </a:r>
            <a:r>
              <a:rPr sz="2800" lang="en-US"/>
              <a:t>a</a:t>
            </a:r>
            <a:r>
              <a:rPr sz="2800" lang="en-US"/>
              <a:t>n</a:t>
            </a:r>
            <a:r>
              <a:rPr sz="2800" lang="en-US"/>
              <a:t>t</a:t>
            </a:r>
            <a:r>
              <a:rPr sz="2800" lang="en-US"/>
              <a:t>a</a:t>
            </a:r>
            <a:r>
              <a:rPr sz="2800" lang="en-US"/>
              <a:t>g</a:t>
            </a:r>
            <a:r>
              <a:rPr sz="2800" lang="en-US"/>
              <a:t>e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a</a:t>
            </a:r>
            <a:r>
              <a:rPr sz="2800" lang="en-US"/>
              <a:t>n</a:t>
            </a:r>
            <a:r>
              <a:rPr sz="2800" lang="en-US"/>
              <a:t>d</a:t>
            </a:r>
            <a:r>
              <a:rPr sz="2800" lang="en-US"/>
              <a:t> </a:t>
            </a:r>
            <a:r>
              <a:rPr sz="2800" lang="en-US"/>
              <a:t>d</a:t>
            </a:r>
            <a:r>
              <a:rPr sz="2800" lang="en-US"/>
              <a:t>i</a:t>
            </a:r>
            <a:r>
              <a:rPr sz="2800" lang="en-US"/>
              <a:t>s</a:t>
            </a:r>
            <a:r>
              <a:rPr sz="2800" lang="en-US"/>
              <a:t>a</a:t>
            </a:r>
            <a:r>
              <a:rPr sz="2800" lang="en-US"/>
              <a:t>d</a:t>
            </a:r>
            <a:r>
              <a:rPr sz="2800" lang="en-US"/>
              <a:t>v</a:t>
            </a:r>
            <a:r>
              <a:rPr sz="2800" lang="en-US"/>
              <a:t>a</a:t>
            </a:r>
            <a:r>
              <a:rPr sz="2800" lang="en-US"/>
              <a:t>n</a:t>
            </a:r>
            <a:r>
              <a:rPr sz="2800" lang="en-US"/>
              <a:t>t</a:t>
            </a:r>
            <a:r>
              <a:rPr sz="2800" lang="en-US"/>
              <a:t>a</a:t>
            </a:r>
            <a:r>
              <a:rPr sz="2800" lang="en-US"/>
              <a:t>g</a:t>
            </a:r>
            <a:r>
              <a:rPr sz="2800" lang="en-US"/>
              <a:t>e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o</a:t>
            </a:r>
            <a:r>
              <a:rPr sz="2800" lang="en-US"/>
              <a:t>f</a:t>
            </a:r>
            <a:r>
              <a:rPr sz="2800" lang="en-US"/>
              <a:t> </a:t>
            </a:r>
            <a:r>
              <a:rPr sz="2800" lang="en-US"/>
              <a:t>f</a:t>
            </a:r>
            <a:r>
              <a:rPr sz="2800" lang="en-US"/>
              <a:t>l</a:t>
            </a:r>
            <a:r>
              <a:rPr sz="2800" lang="en-US"/>
              <a:t>o</a:t>
            </a:r>
            <a:r>
              <a:rPr sz="2800" lang="en-US"/>
              <a:t>r</a:t>
            </a:r>
            <a:r>
              <a:rPr sz="2800" lang="en-US"/>
              <a:t>a</a:t>
            </a:r>
            <a:r>
              <a:rPr sz="2800" lang="en-US"/>
              <a:t>?</a:t>
            </a:r>
            <a:endParaRPr lang="en-US"/>
          </a:p>
        </p:txBody>
      </p:sp>
      <p:sp>
        <p:nvSpPr>
          <p:cNvPr id="1048595" name="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sz="3200" lang="en-US"/>
              <a:t>N</a:t>
            </a:r>
            <a:r>
              <a:rPr sz="3200" lang="en-US"/>
              <a:t>o</a:t>
            </a:r>
            <a:r>
              <a:rPr sz="3200" lang="en-US"/>
              <a:t>r</a:t>
            </a:r>
            <a:r>
              <a:rPr sz="3200" lang="en-US"/>
              <a:t>m</a:t>
            </a:r>
            <a:r>
              <a:rPr sz="3200" lang="en-US"/>
              <a:t>a</a:t>
            </a:r>
            <a:r>
              <a:rPr sz="3200" lang="en-US"/>
              <a:t>l</a:t>
            </a:r>
            <a:r>
              <a:rPr sz="3200" lang="en-US"/>
              <a:t> </a:t>
            </a:r>
            <a:r>
              <a:rPr sz="3200" lang="en-US"/>
              <a:t>F</a:t>
            </a:r>
            <a:r>
              <a:rPr sz="3200" lang="en-US"/>
              <a:t>l</a:t>
            </a:r>
            <a:r>
              <a:rPr sz="3200" lang="en-US"/>
              <a:t>o</a:t>
            </a:r>
            <a:r>
              <a:rPr sz="3200" lang="en-US"/>
              <a:t>r</a:t>
            </a:r>
            <a:r>
              <a:rPr sz="3200" lang="en-US"/>
              <a:t>a</a:t>
            </a:r>
            <a:r>
              <a:rPr sz="3200" lang="en-US"/>
              <a:t> </a:t>
            </a:r>
            <a:r>
              <a:rPr sz="3200" lang="en-US"/>
              <a:t>:</a:t>
            </a:r>
            <a:r>
              <a:rPr altLang="en-US" sz="3200" lang="en-US"/>
              <a:t>•</a:t>
            </a:r>
            <a:endParaRPr lang="en-US"/>
          </a:p>
          <a:p>
            <a:pPr indent="0" marL="0">
              <a:buNone/>
            </a:pP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l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c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g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i</a:t>
            </a:r>
            <a:r>
              <a:rPr altLang="en-US" lang="en-US"/>
              <a:t>s</a:t>
            </a:r>
            <a:r>
              <a:rPr altLang="en-US" lang="en-US"/>
              <a:t>m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a</a:t>
            </a:r>
            <a:r>
              <a:rPr altLang="en-US" lang="en-US"/>
              <a:t>t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i</a:t>
            </a:r>
            <a:r>
              <a:rPr altLang="en-US" lang="en-US"/>
              <a:t>v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i</a:t>
            </a:r>
            <a:r>
              <a:rPr altLang="en-US" lang="en-US"/>
              <a:t>v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g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i</a:t>
            </a:r>
            <a:r>
              <a:rPr altLang="en-US" lang="en-US"/>
              <a:t>s</a:t>
            </a:r>
            <a:r>
              <a:rPr altLang="en-US" lang="en-US"/>
              <a:t>m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h</a:t>
            </a:r>
            <a:r>
              <a:rPr altLang="en-US" lang="en-US"/>
              <a:t>u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i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l</a:t>
            </a:r>
            <a:r>
              <a:rPr altLang="en-US" lang="en-US"/>
              <a:t>)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i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b</a:t>
            </a:r>
            <a:r>
              <a:rPr altLang="en-US" lang="en-US"/>
              <a:t>j</a:t>
            </a:r>
            <a:r>
              <a:rPr altLang="en-US" lang="en-US"/>
              <a:t>e</a:t>
            </a:r>
            <a:r>
              <a:rPr altLang="en-US" lang="en-US"/>
              <a:t>c</a:t>
            </a:r>
            <a:r>
              <a:rPr altLang="en-US" lang="en-US"/>
              <a:t>t</a:t>
            </a:r>
            <a:r>
              <a:rPr altLang="en-US" lang="en-US"/>
              <a:t> </a:t>
            </a:r>
            <a:r>
              <a:rPr altLang="en-US" lang="en-US"/>
              <a:t>w</a:t>
            </a:r>
            <a:r>
              <a:rPr altLang="en-US" lang="en-US"/>
              <a:t>i</a:t>
            </a: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u</a:t>
            </a:r>
            <a:r>
              <a:rPr altLang="en-US" lang="en-US"/>
              <a:t>t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a</a:t>
            </a:r>
            <a:r>
              <a:rPr altLang="en-US" lang="en-US"/>
              <a:t>u</a:t>
            </a:r>
            <a:r>
              <a:rPr altLang="en-US" lang="en-US"/>
              <a:t>s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g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,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h</a:t>
            </a:r>
            <a:r>
              <a:rPr altLang="en-US" lang="en-US"/>
              <a:t>u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o</a:t>
            </a:r>
            <a:r>
              <a:rPr altLang="en-US" lang="en-US"/>
              <a:t>d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i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t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i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:</a:t>
            </a:r>
            <a:r>
              <a:rPr altLang="en-US" lang="en-US"/>
              <a:t> </a:t>
            </a:r>
            <a:r>
              <a:rPr altLang="en-US" lang="en-US"/>
              <a:t>w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e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m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l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i</a:t>
            </a:r>
            <a:r>
              <a:rPr altLang="en-US" lang="en-US"/>
              <a:t>s</a:t>
            </a:r>
            <a:r>
              <a:rPr altLang="en-US" lang="en-US"/>
              <a:t>e</a:t>
            </a:r>
            <a:r>
              <a:rPr altLang="en-US" lang="en-US"/>
              <a:t>d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c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i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m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o</a:t>
            </a:r>
            <a:r>
              <a:rPr altLang="en-US" lang="en-US"/>
              <a:t>m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 </a:t>
            </a:r>
            <a:r>
              <a:rPr altLang="en-US" lang="en-US"/>
              <a:t>w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v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d</a:t>
            </a:r>
            <a:r>
              <a:rPr altLang="en-US" lang="en-US"/>
              <a:t> </a:t>
            </a:r>
            <a:r>
              <a:rPr altLang="en-US" lang="en-US"/>
              <a:t>w</a:t>
            </a:r>
            <a:r>
              <a:rPr altLang="en-US" lang="en-US"/>
              <a:t>i</a:t>
            </a: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,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d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w</a:t>
            </a:r>
            <a:r>
              <a:rPr altLang="en-US" lang="en-US"/>
              <a:t>i</a:t>
            </a: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u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p</a:t>
            </a:r>
            <a:r>
              <a:rPr altLang="en-US" lang="en-US"/>
              <a:t>p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x</a:t>
            </a:r>
            <a:r>
              <a:rPr altLang="en-US" lang="en-US"/>
              <a:t>i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h</a:t>
            </a:r>
            <a:r>
              <a:rPr altLang="en-US" lang="en-US"/>
              <a:t>u</a:t>
            </a:r>
            <a:r>
              <a:rPr altLang="en-US" lang="en-US"/>
              <a:t>n</a:t>
            </a:r>
            <a:r>
              <a:rPr altLang="en-US" lang="en-US"/>
              <a:t>d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d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r</a:t>
            </a:r>
            <a:r>
              <a:rPr altLang="en-US" lang="en-US"/>
              <a:t>i</a:t>
            </a:r>
            <a:r>
              <a:rPr altLang="en-US" lang="en-US"/>
              <a:t>l</a:t>
            </a:r>
            <a:r>
              <a:rPr altLang="en-US" lang="en-US"/>
              <a:t>l</a:t>
            </a:r>
            <a:r>
              <a:rPr altLang="en-US" lang="en-US"/>
              <a:t>i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c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i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a</a:t>
            </a:r>
            <a:r>
              <a:rPr altLang="en-US" lang="en-US"/>
              <a:t>t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m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l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f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u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o</a:t>
            </a:r>
            <a:r>
              <a:rPr altLang="en-US" lang="en-US"/>
              <a:t>d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i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l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h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p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v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 </a:t>
            </a:r>
            <a:r>
              <a:rPr altLang="en-US" lang="en-US"/>
              <a:t>u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e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g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l</a:t>
            </a:r>
            <a:r>
              <a:rPr altLang="en-US" lang="en-US"/>
              <a:t>n</a:t>
            </a:r>
            <a:r>
              <a:rPr altLang="en-US" lang="en-US"/>
              <a:t>i</a:t>
            </a:r>
            <a:r>
              <a:rPr altLang="en-US" lang="en-US"/>
              <a:t>s</a:t>
            </a:r>
            <a:r>
              <a:rPr altLang="en-US" lang="en-US"/>
              <a:t>e</a:t>
            </a:r>
            <a:r>
              <a:rPr altLang="en-US" lang="en-US"/>
              <a:t>d</a:t>
            </a:r>
            <a:r>
              <a:rPr altLang="en-US" lang="en-US"/>
              <a:t> </a:t>
            </a:r>
            <a:r>
              <a:rPr altLang="en-US" lang="en-US"/>
              <a:t>w</a:t>
            </a:r>
            <a:r>
              <a:rPr altLang="en-US" lang="en-US"/>
              <a:t>i</a:t>
            </a:r>
            <a:r>
              <a:rPr altLang="en-US" lang="en-US"/>
              <a:t>t</a:t>
            </a:r>
            <a:r>
              <a:rPr altLang="en-US" lang="en-US"/>
              <a:t>h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g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u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c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i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w</a:t>
            </a:r>
            <a:r>
              <a:rPr altLang="en-US" lang="en-US"/>
              <a:t>h</a:t>
            </a:r>
            <a:r>
              <a:rPr altLang="en-US" lang="en-US"/>
              <a:t>i</a:t>
            </a:r>
            <a:r>
              <a:rPr altLang="en-US" lang="en-US"/>
              <a:t>c</a:t>
            </a:r>
            <a:r>
              <a:rPr altLang="en-US" lang="en-US"/>
              <a:t>h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g</a:t>
            </a:r>
            <a:r>
              <a:rPr altLang="en-US" lang="en-US"/>
              <a:t>h</a:t>
            </a:r>
            <a:r>
              <a:rPr altLang="en-US" lang="en-US"/>
              <a:t>t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a</a:t>
            </a:r>
            <a:r>
              <a:rPr altLang="en-US" lang="en-US"/>
              <a:t>d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f</a:t>
            </a:r>
            <a:r>
              <a:rPr altLang="en-US" lang="en-US"/>
              <a:t>e</a:t>
            </a:r>
            <a:r>
              <a:rPr altLang="en-US" lang="en-US"/>
              <a:t>c</a:t>
            </a:r>
            <a:r>
              <a:rPr altLang="en-US" lang="en-US"/>
              <a:t>t</a:t>
            </a:r>
            <a:r>
              <a:rPr altLang="en-US" lang="en-US"/>
              <a:t>i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.</a:t>
            </a:r>
            <a:r>
              <a:rPr altLang="en-US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title"/>
          </p:nvPr>
        </p:nvSpPr>
        <p:spPr>
          <a:xfrm>
            <a:off x="975327" y="-4609603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591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d</a:t>
            </a:r>
            <a:r>
              <a:rPr sz="3600" lang="en-US"/>
              <a:t>v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a</a:t>
            </a:r>
            <a:r>
              <a:rPr sz="3600" lang="en-US"/>
              <a:t>g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.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a</a:t>
            </a:r>
            <a:r>
              <a:rPr sz="3600" lang="en-US"/>
              <a:t>d</a:t>
            </a:r>
            <a:r>
              <a:rPr sz="3600" lang="en-US"/>
              <a:t>a</a:t>
            </a:r>
            <a:r>
              <a:rPr sz="3600" lang="en-US"/>
              <a:t>v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a</a:t>
            </a:r>
            <a:r>
              <a:rPr sz="3600" lang="en-US"/>
              <a:t>g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.</a:t>
            </a:r>
            <a:endParaRPr lang="en-US"/>
          </a:p>
          <a:p>
            <a:pPr indent="0" marL="0">
              <a:buNone/>
            </a:pPr>
            <a:r>
              <a:rPr sz="2400" lang="en-US"/>
              <a:t> </a:t>
            </a:r>
            <a:r>
              <a:rPr sz="2400" lang="en-US"/>
              <a:t> </a:t>
            </a:r>
            <a:r>
              <a:rPr sz="2400" lang="en-US"/>
              <a:t> </a:t>
            </a:r>
            <a:r>
              <a:rPr altLang="en-US" sz="2400" lang="en-US"/>
              <a:t>•</a:t>
            </a:r>
            <a:r>
              <a:rPr sz="2400" lang="en-US"/>
              <a:t>S</a:t>
            </a:r>
            <a:r>
              <a:rPr sz="2400" lang="en-US"/>
              <a:t>u</a:t>
            </a:r>
            <a:r>
              <a:rPr sz="2400" lang="en-US"/>
              <a:t>i</a:t>
            </a:r>
            <a:r>
              <a:rPr sz="2400" lang="en-US"/>
              <a:t>t</a:t>
            </a:r>
            <a:r>
              <a:rPr sz="2400" lang="en-US"/>
              <a:t>a</a:t>
            </a:r>
            <a:r>
              <a:rPr sz="2400" lang="en-US"/>
              <a:t>b</a:t>
            </a:r>
            <a:r>
              <a:rPr sz="2400" lang="en-US"/>
              <a:t>a</a:t>
            </a:r>
            <a:r>
              <a:rPr sz="2400" lang="en-US"/>
              <a:t>l</a:t>
            </a:r>
            <a:r>
              <a:rPr sz="2400" lang="en-US"/>
              <a:t> </a:t>
            </a:r>
            <a:r>
              <a:rPr sz="2400" lang="en-US"/>
              <a:t>f</a:t>
            </a:r>
            <a:r>
              <a:rPr sz="2400" lang="en-US"/>
              <a:t>o</a:t>
            </a:r>
            <a:r>
              <a:rPr sz="2400" lang="en-US"/>
              <a:t>r</a:t>
            </a:r>
            <a:r>
              <a:rPr sz="2400" lang="en-US"/>
              <a:t> </a:t>
            </a:r>
            <a:r>
              <a:rPr sz="2400" lang="en-US"/>
              <a:t>m</a:t>
            </a:r>
            <a:r>
              <a:rPr sz="2400" lang="en-US"/>
              <a:t>o</a:t>
            </a:r>
            <a:r>
              <a:rPr sz="2400" lang="en-US"/>
              <a:t>s</a:t>
            </a:r>
            <a:r>
              <a:rPr sz="2400" lang="en-US"/>
              <a:t>t</a:t>
            </a:r>
            <a:r>
              <a:rPr sz="2400" lang="en-US"/>
              <a:t> </a:t>
            </a:r>
            <a:r>
              <a:rPr sz="2400" lang="en-US"/>
              <a:t>a</a:t>
            </a:r>
            <a:r>
              <a:rPr sz="2400" lang="en-US"/>
              <a:t>t</a:t>
            </a:r>
            <a:r>
              <a:rPr sz="2400" lang="en-US"/>
              <a:t>h</a:t>
            </a:r>
            <a:r>
              <a:rPr sz="2400" lang="en-US"/>
              <a:t>l</a:t>
            </a:r>
            <a:r>
              <a:rPr sz="2400" lang="en-US"/>
              <a:t>e</a:t>
            </a:r>
            <a:r>
              <a:rPr sz="2400" lang="en-US"/>
              <a:t>t</a:t>
            </a:r>
            <a:r>
              <a:rPr sz="2400" lang="en-US"/>
              <a:t>e</a:t>
            </a:r>
            <a:r>
              <a:rPr sz="2400" lang="en-US"/>
              <a:t>s</a:t>
            </a:r>
            <a:r>
              <a:rPr sz="2400" lang="en-US"/>
              <a:t> </a:t>
            </a:r>
            <a:r>
              <a:rPr sz="2400" lang="en-US"/>
              <a:t> </a:t>
            </a:r>
            <a:r>
              <a:rPr sz="2400" lang="en-US"/>
              <a:t> </a:t>
            </a:r>
            <a:r>
              <a:rPr sz="2400" lang="en-US"/>
              <a:t> </a:t>
            </a:r>
            <a:r>
              <a:rPr altLang="en-US" sz="2400" lang="en-US"/>
              <a:t>•</a:t>
            </a:r>
            <a:r>
              <a:rPr sz="2400" lang="en-US"/>
              <a:t> </a:t>
            </a:r>
            <a:r>
              <a:rPr sz="2400" lang="en-US"/>
              <a:t>E</a:t>
            </a:r>
            <a:r>
              <a:rPr sz="2400" lang="en-US"/>
              <a:t>x</a:t>
            </a:r>
            <a:r>
              <a:rPr sz="2400" lang="en-US"/>
              <a:t>p</a:t>
            </a:r>
            <a:r>
              <a:rPr sz="2400" lang="en-US"/>
              <a:t>e</a:t>
            </a:r>
            <a:r>
              <a:rPr sz="2400" lang="en-US"/>
              <a:t>n</a:t>
            </a:r>
            <a:r>
              <a:rPr sz="2400" lang="en-US"/>
              <a:t>s</a:t>
            </a:r>
            <a:r>
              <a:rPr sz="2400" lang="en-US"/>
              <a:t>i</a:t>
            </a:r>
            <a:r>
              <a:rPr sz="2400" lang="en-US"/>
              <a:t>v</a:t>
            </a:r>
            <a:r>
              <a:rPr sz="2400" lang="en-US"/>
              <a:t>e</a:t>
            </a:r>
            <a:r>
              <a:rPr sz="2400" lang="en-US"/>
              <a:t> </a:t>
            </a:r>
            <a:r>
              <a:rPr sz="2400" lang="en-US"/>
              <a:t>e</a:t>
            </a:r>
            <a:r>
              <a:rPr sz="2400" lang="en-US"/>
              <a:t>q</a:t>
            </a:r>
            <a:r>
              <a:rPr sz="2400" lang="en-US"/>
              <a:t>u</a:t>
            </a:r>
            <a:r>
              <a:rPr sz="2400" lang="en-US"/>
              <a:t>i</a:t>
            </a:r>
            <a:r>
              <a:rPr sz="2400" lang="en-US"/>
              <a:t>p</a:t>
            </a:r>
            <a:r>
              <a:rPr sz="2400" lang="en-US"/>
              <a:t>m</a:t>
            </a:r>
            <a:r>
              <a:rPr sz="2400" lang="en-US"/>
              <a:t>e</a:t>
            </a:r>
            <a:r>
              <a:rPr sz="2400" lang="en-US"/>
              <a:t>n</a:t>
            </a:r>
            <a:r>
              <a:rPr sz="2400" lang="en-US"/>
              <a:t>t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endParaRPr lang="en-US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75328" y="3036889"/>
            <a:ext cx="7391081" cy="3793339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2800" lang="en-US"/>
              <a:t>Q</a:t>
            </a:r>
            <a:r>
              <a:rPr sz="2800" lang="en-US"/>
              <a:t>3</a:t>
            </a:r>
            <a:r>
              <a:rPr sz="2800" lang="en-US"/>
              <a:t>: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W</a:t>
            </a:r>
            <a:r>
              <a:rPr sz="2800" lang="en-US"/>
              <a:t>r</a:t>
            </a:r>
            <a:r>
              <a:rPr sz="2800" lang="en-US"/>
              <a:t>i</a:t>
            </a:r>
            <a:r>
              <a:rPr sz="2800" lang="en-US"/>
              <a:t>t</a:t>
            </a:r>
            <a:r>
              <a:rPr sz="2800" lang="en-US"/>
              <a:t>e</a:t>
            </a:r>
            <a:r>
              <a:rPr sz="2800" lang="en-US"/>
              <a:t> </a:t>
            </a:r>
            <a:r>
              <a:rPr sz="2800" lang="en-US"/>
              <a:t>i</a:t>
            </a:r>
            <a:r>
              <a:rPr sz="2800" lang="en-US"/>
              <a:t>n</a:t>
            </a:r>
            <a:r>
              <a:rPr sz="2800" lang="en-US"/>
              <a:t> </a:t>
            </a:r>
            <a:r>
              <a:rPr sz="2800" lang="en-US"/>
              <a:t>d</a:t>
            </a:r>
            <a:r>
              <a:rPr sz="2800" lang="en-US"/>
              <a:t>e</a:t>
            </a:r>
            <a:r>
              <a:rPr sz="2800" lang="en-US"/>
              <a:t>t</a:t>
            </a:r>
            <a:r>
              <a:rPr sz="2800" lang="en-US"/>
              <a:t>a</a:t>
            </a:r>
            <a:r>
              <a:rPr sz="2800" lang="en-US"/>
              <a:t>i</a:t>
            </a:r>
            <a:r>
              <a:rPr sz="2800" lang="en-US"/>
              <a:t>l</a:t>
            </a:r>
            <a:r>
              <a:rPr sz="2800" lang="en-US"/>
              <a:t> </a:t>
            </a:r>
            <a:r>
              <a:rPr sz="2800" lang="en-US"/>
              <a:t>d</a:t>
            </a:r>
            <a:r>
              <a:rPr sz="2800" lang="en-US"/>
              <a:t>i</a:t>
            </a:r>
            <a:r>
              <a:rPr sz="2800" lang="en-US"/>
              <a:t>f</a:t>
            </a:r>
            <a:r>
              <a:rPr sz="2800" lang="en-US"/>
              <a:t>f</a:t>
            </a:r>
            <a:r>
              <a:rPr sz="2800" lang="en-US"/>
              <a:t>e</a:t>
            </a:r>
            <a:r>
              <a:rPr sz="2800" lang="en-US"/>
              <a:t>r</a:t>
            </a:r>
            <a:r>
              <a:rPr sz="2800" lang="en-US"/>
              <a:t>e</a:t>
            </a:r>
            <a:r>
              <a:rPr sz="2800" lang="en-US"/>
              <a:t>n</a:t>
            </a:r>
            <a:r>
              <a:rPr sz="2800" lang="en-US"/>
              <a:t>t</a:t>
            </a:r>
            <a:r>
              <a:rPr sz="2800" lang="en-US"/>
              <a:t> </a:t>
            </a:r>
            <a:r>
              <a:rPr sz="2800" lang="en-US"/>
              <a:t>s</a:t>
            </a:r>
            <a:r>
              <a:rPr sz="2800" lang="en-US"/>
              <a:t>t</a:t>
            </a:r>
            <a:r>
              <a:rPr sz="2800" lang="en-US"/>
              <a:t>a</a:t>
            </a:r>
            <a:r>
              <a:rPr sz="2800" lang="en-US"/>
              <a:t>g</a:t>
            </a:r>
            <a:r>
              <a:rPr sz="2800" lang="en-US"/>
              <a:t>e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o</a:t>
            </a:r>
            <a:r>
              <a:rPr sz="2800" lang="en-US"/>
              <a:t>f</a:t>
            </a:r>
            <a:r>
              <a:rPr sz="2800" lang="en-US"/>
              <a:t> </a:t>
            </a:r>
            <a:r>
              <a:rPr sz="2800" lang="en-US"/>
              <a:t>p</a:t>
            </a:r>
            <a:r>
              <a:rPr sz="2800" lang="en-US"/>
              <a:t>a</a:t>
            </a:r>
            <a:r>
              <a:rPr sz="2800" lang="en-US"/>
              <a:t>t</a:t>
            </a:r>
            <a:r>
              <a:rPr sz="2800" lang="en-US"/>
              <a:t>h</a:t>
            </a:r>
            <a:r>
              <a:rPr sz="2800" lang="en-US"/>
              <a:t>o</a:t>
            </a:r>
            <a:r>
              <a:rPr sz="2800" lang="en-US"/>
              <a:t>g</a:t>
            </a:r>
            <a:r>
              <a:rPr sz="2800" lang="en-US"/>
              <a:t>e</a:t>
            </a:r>
            <a:r>
              <a:rPr sz="2800" lang="en-US"/>
              <a:t>n</a:t>
            </a:r>
            <a:r>
              <a:rPr sz="2800" lang="en-US"/>
              <a:t>e</a:t>
            </a:r>
            <a:r>
              <a:rPr sz="2800" lang="en-US"/>
              <a:t>s</a:t>
            </a:r>
            <a:r>
              <a:rPr sz="2800" lang="en-US"/>
              <a:t>i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.</a:t>
            </a:r>
            <a:endParaRPr lang="en-US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endParaRPr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2347" y="1825625"/>
            <a:ext cx="8702316" cy="4547956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2800" lang="en-US"/>
              <a:t>Q</a:t>
            </a:r>
            <a:r>
              <a:rPr sz="2800" lang="en-US"/>
              <a:t>4</a:t>
            </a:r>
            <a:r>
              <a:rPr sz="2800" lang="en-US"/>
              <a:t>:</a:t>
            </a:r>
            <a:r>
              <a:rPr sz="2800" lang="en-US"/>
              <a:t> </a:t>
            </a:r>
            <a:r>
              <a:rPr sz="2800" lang="en-US"/>
              <a:t>H</a:t>
            </a:r>
            <a:r>
              <a:rPr sz="2800" lang="en-US"/>
              <a:t>o</a:t>
            </a:r>
            <a:r>
              <a:rPr sz="2800" lang="en-US"/>
              <a:t>w</a:t>
            </a:r>
            <a:r>
              <a:rPr sz="2800" lang="en-US"/>
              <a:t> </a:t>
            </a:r>
            <a:r>
              <a:rPr sz="2800" lang="en-US"/>
              <a:t>t</a:t>
            </a:r>
            <a:r>
              <a:rPr sz="2800" lang="en-US"/>
              <a:t>h</a:t>
            </a:r>
            <a:r>
              <a:rPr sz="2800" lang="en-US"/>
              <a:t>e</a:t>
            </a:r>
            <a:r>
              <a:rPr sz="2800" lang="en-US"/>
              <a:t> </a:t>
            </a:r>
            <a:r>
              <a:rPr sz="2800" lang="en-US"/>
              <a:t>g</a:t>
            </a:r>
            <a:r>
              <a:rPr sz="2800" lang="en-US"/>
              <a:t>e</a:t>
            </a:r>
            <a:r>
              <a:rPr sz="2800" lang="en-US"/>
              <a:t>n</a:t>
            </a:r>
            <a:r>
              <a:rPr sz="2800" lang="en-US"/>
              <a:t>e</a:t>
            </a:r>
            <a:r>
              <a:rPr sz="2800" lang="en-US"/>
              <a:t> </a:t>
            </a:r>
            <a:r>
              <a:rPr sz="2800" lang="en-US"/>
              <a:t>t</a:t>
            </a:r>
            <a:r>
              <a:rPr sz="2800" lang="en-US"/>
              <a:t>r</a:t>
            </a:r>
            <a:r>
              <a:rPr sz="2800" lang="en-US"/>
              <a:t>a</a:t>
            </a:r>
            <a:r>
              <a:rPr sz="2800" lang="en-US"/>
              <a:t>n</a:t>
            </a:r>
            <a:r>
              <a:rPr sz="2800" lang="en-US"/>
              <a:t>s</a:t>
            </a:r>
            <a:r>
              <a:rPr sz="2800" lang="en-US"/>
              <a:t>f</a:t>
            </a:r>
            <a:r>
              <a:rPr sz="2800" lang="en-US"/>
              <a:t>e</a:t>
            </a:r>
            <a:r>
              <a:rPr sz="2800" lang="en-US"/>
              <a:t>r</a:t>
            </a:r>
            <a:r>
              <a:rPr sz="2800" lang="en-US"/>
              <a:t> </a:t>
            </a:r>
            <a:r>
              <a:rPr sz="2800" lang="en-US"/>
              <a:t>f</a:t>
            </a:r>
            <a:r>
              <a:rPr sz="2800" lang="en-US"/>
              <a:t>o</a:t>
            </a:r>
            <a:r>
              <a:rPr sz="2800" lang="en-US"/>
              <a:t>r</a:t>
            </a:r>
            <a:r>
              <a:rPr sz="2800" lang="en-US"/>
              <a:t> </a:t>
            </a:r>
            <a:r>
              <a:rPr sz="2800" lang="en-US"/>
              <a:t>o</a:t>
            </a:r>
            <a:r>
              <a:rPr sz="2800" lang="en-US"/>
              <a:t>n</a:t>
            </a:r>
            <a:r>
              <a:rPr sz="2800" lang="en-US"/>
              <a:t>e</a:t>
            </a:r>
            <a:r>
              <a:rPr sz="2800" lang="en-US"/>
              <a:t> </a:t>
            </a:r>
            <a:r>
              <a:rPr sz="2800" lang="en-US"/>
              <a:t>b</a:t>
            </a:r>
            <a:r>
              <a:rPr sz="2800" lang="en-US"/>
              <a:t>a</a:t>
            </a:r>
            <a:r>
              <a:rPr sz="2800" lang="en-US"/>
              <a:t>c</a:t>
            </a:r>
            <a:r>
              <a:rPr sz="2800" lang="en-US"/>
              <a:t>t</a:t>
            </a:r>
            <a:r>
              <a:rPr sz="2800" lang="en-US"/>
              <a:t>e</a:t>
            </a:r>
            <a:r>
              <a:rPr sz="2800" lang="en-US"/>
              <a:t>r</a:t>
            </a:r>
            <a:r>
              <a:rPr sz="2800" lang="en-US"/>
              <a:t>i</a:t>
            </a:r>
            <a:r>
              <a:rPr sz="2800" lang="en-US"/>
              <a:t>u</a:t>
            </a:r>
            <a:r>
              <a:rPr sz="2800" lang="en-US"/>
              <a:t>m</a:t>
            </a:r>
            <a:r>
              <a:rPr sz="2800" lang="en-US"/>
              <a:t> </a:t>
            </a:r>
            <a:r>
              <a:rPr sz="2800" lang="en-US"/>
              <a:t>t</a:t>
            </a:r>
            <a:r>
              <a:rPr sz="2800" lang="en-US"/>
              <a:t>o</a:t>
            </a:r>
            <a:r>
              <a:rPr sz="2800" lang="en-US"/>
              <a:t> </a:t>
            </a:r>
            <a:r>
              <a:rPr sz="2800" lang="en-US"/>
              <a:t>a</a:t>
            </a:r>
            <a:r>
              <a:rPr sz="2800" lang="en-US"/>
              <a:t>n</a:t>
            </a:r>
            <a:r>
              <a:rPr sz="2800" lang="en-US"/>
              <a:t>o</a:t>
            </a:r>
            <a:r>
              <a:rPr sz="2800" lang="en-US"/>
              <a:t>t</a:t>
            </a:r>
            <a:r>
              <a:rPr sz="2800" lang="en-US"/>
              <a:t>h</a:t>
            </a:r>
            <a:r>
              <a:rPr sz="2800" lang="en-US"/>
              <a:t>e</a:t>
            </a:r>
            <a:r>
              <a:rPr sz="2800" lang="en-US"/>
              <a:t>r</a:t>
            </a:r>
            <a:r>
              <a:rPr sz="2800" lang="en-US"/>
              <a:t> </a:t>
            </a:r>
            <a:r>
              <a:rPr sz="2800" lang="en-US"/>
              <a:t>.</a:t>
            </a:r>
            <a:endParaRPr lang="en-US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sz="3600" lang="en-US"/>
              <a:t>G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f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.</a:t>
            </a:r>
            <a:endParaRPr lang="en-US"/>
          </a:p>
          <a:p>
            <a:pPr indent="0" marL="0">
              <a:buNone/>
            </a:pPr>
            <a:r>
              <a:rPr altLang="en-US" sz="3600" lang="en-US"/>
              <a:t>•</a:t>
            </a:r>
            <a:r>
              <a:rPr altLang="en-US" sz="2400" lang="en-US"/>
              <a:t>W</a:t>
            </a:r>
            <a:r>
              <a:rPr altLang="en-US" sz="2400" lang="en-US"/>
              <a:t>a</a:t>
            </a:r>
            <a:r>
              <a:rPr altLang="en-US" sz="2400" lang="en-US"/>
              <a:t>y</a:t>
            </a:r>
            <a:r>
              <a:rPr altLang="en-US" sz="2400" lang="en-US"/>
              <a:t>s</a:t>
            </a:r>
            <a:r>
              <a:rPr altLang="en-US" sz="2400" lang="en-US"/>
              <a:t> </a:t>
            </a:r>
            <a:r>
              <a:rPr altLang="en-US" sz="2400" lang="en-US"/>
              <a:t>t</a:t>
            </a:r>
            <a:r>
              <a:rPr altLang="en-US" sz="2400" lang="en-US"/>
              <a:t>h</a:t>
            </a:r>
            <a:r>
              <a:rPr altLang="en-US" sz="2400" lang="en-US"/>
              <a:t>a</a:t>
            </a:r>
            <a:r>
              <a:rPr altLang="en-US" sz="2400" lang="en-US"/>
              <a:t>t</a:t>
            </a:r>
            <a:r>
              <a:rPr altLang="en-US" sz="24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a</a:t>
            </a:r>
            <a:r>
              <a:rPr altLang="en-US" sz="2800" lang="en-US"/>
              <a:t>c</a:t>
            </a:r>
            <a:r>
              <a:rPr altLang="en-US" sz="2800" lang="en-US"/>
              <a:t>t</a:t>
            </a:r>
            <a:r>
              <a:rPr altLang="en-US" sz="2800" lang="en-US"/>
              <a:t>e</a:t>
            </a:r>
            <a:r>
              <a:rPr altLang="en-US" sz="2800" lang="en-US"/>
              <a:t>r</a:t>
            </a:r>
            <a:r>
              <a:rPr altLang="en-US" sz="2800" lang="en-US"/>
              <a:t>i</a:t>
            </a:r>
            <a:r>
              <a:rPr altLang="en-US" sz="2800" lang="en-US"/>
              <a:t>a</a:t>
            </a:r>
            <a:r>
              <a:rPr altLang="en-US" sz="2800" lang="en-US"/>
              <a:t> </a:t>
            </a:r>
            <a:r>
              <a:rPr altLang="en-US" sz="2800" lang="en-US"/>
              <a:t>c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c</a:t>
            </a:r>
            <a:r>
              <a:rPr altLang="en-US" sz="2800" lang="en-US"/>
              <a:t>q</a:t>
            </a:r>
            <a:r>
              <a:rPr altLang="en-US" sz="2800" lang="en-US"/>
              <a:t>u</a:t>
            </a:r>
            <a:r>
              <a:rPr altLang="en-US" sz="2800" lang="en-US"/>
              <a:t>i</a:t>
            </a:r>
            <a:r>
              <a:rPr altLang="en-US" sz="2800" lang="en-US"/>
              <a:t>r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n</a:t>
            </a:r>
            <a:r>
              <a:rPr altLang="en-US" sz="2800" lang="en-US"/>
              <a:t>e</a:t>
            </a:r>
            <a:r>
              <a:rPr altLang="en-US" sz="2800" lang="en-US"/>
              <a:t>w</a:t>
            </a:r>
            <a:r>
              <a:rPr altLang="en-US" sz="2800" lang="en-US"/>
              <a:t> </a:t>
            </a:r>
            <a:r>
              <a:rPr altLang="en-US" sz="2800" lang="en-US"/>
              <a:t>g</a:t>
            </a:r>
            <a:r>
              <a:rPr altLang="en-US" sz="2800" lang="en-US"/>
              <a:t>e</a:t>
            </a:r>
            <a:r>
              <a:rPr altLang="en-US" sz="2800" lang="en-US"/>
              <a:t>n</a:t>
            </a:r>
            <a:r>
              <a:rPr altLang="en-US" sz="2800" lang="en-US"/>
              <a:t>e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c</a:t>
            </a:r>
            <a:r>
              <a:rPr altLang="en-US" sz="2800" lang="en-US"/>
              <a:t> </a:t>
            </a:r>
            <a:r>
              <a:rPr altLang="en-US" sz="2800" lang="en-US"/>
              <a:t>i</a:t>
            </a:r>
            <a:r>
              <a:rPr altLang="en-US" sz="2800" lang="en-US"/>
              <a:t>n</a:t>
            </a:r>
            <a:r>
              <a:rPr altLang="en-US" sz="2800" lang="en-US"/>
              <a:t>f</a:t>
            </a:r>
            <a:r>
              <a:rPr altLang="en-US" sz="2800" lang="en-US"/>
              <a:t>o</a:t>
            </a:r>
            <a:r>
              <a:rPr altLang="en-US" sz="2800" lang="en-US"/>
              <a:t> </a:t>
            </a:r>
            <a:r>
              <a:rPr altLang="en-US" sz="2800" lang="en-US"/>
              <a:t>-</a:t>
            </a:r>
            <a:r>
              <a:rPr altLang="en-US" sz="2800" lang="en-US"/>
              <a:t>t</a:t>
            </a:r>
            <a:r>
              <a:rPr altLang="en-US" sz="2800" lang="en-US"/>
              <a:t>r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s</a:t>
            </a:r>
            <a:r>
              <a:rPr altLang="en-US" sz="2800" lang="en-US"/>
              <a:t>f</a:t>
            </a:r>
            <a:r>
              <a:rPr altLang="en-US" sz="2800" lang="en-US"/>
              <a:t>o</a:t>
            </a:r>
            <a:r>
              <a:rPr altLang="en-US" sz="2800" lang="en-US"/>
              <a:t>r</a:t>
            </a:r>
            <a:r>
              <a:rPr altLang="en-US" sz="2800" lang="en-US"/>
              <a:t>m</a:t>
            </a:r>
            <a:r>
              <a:rPr altLang="en-US" sz="2800" lang="en-US"/>
              <a:t>a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o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r>
              <a:rPr altLang="en-US" sz="2800" lang="en-US"/>
              <a:t>.</a:t>
            </a:r>
            <a:endParaRPr lang="en-US"/>
          </a:p>
          <a:p>
            <a:pPr indent="0" marL="0">
              <a:buNone/>
            </a:pPr>
            <a:r>
              <a:rPr altLang="en-US" sz="2800" lang="en-US"/>
              <a:t>•</a:t>
            </a:r>
            <a:r>
              <a:rPr altLang="en-US" sz="2800" lang="en-US"/>
              <a:t>T</a:t>
            </a:r>
            <a:r>
              <a:rPr altLang="en-US" sz="2800" lang="en-US"/>
              <a:t>a</a:t>
            </a:r>
            <a:r>
              <a:rPr altLang="en-US" sz="2800" lang="en-US"/>
              <a:t>k</a:t>
            </a:r>
            <a:r>
              <a:rPr altLang="en-US" sz="2800" lang="en-US"/>
              <a:t>i</a:t>
            </a:r>
            <a:r>
              <a:rPr altLang="en-US" sz="2800" lang="en-US"/>
              <a:t>n</a:t>
            </a:r>
            <a:r>
              <a:rPr altLang="en-US" sz="2800" lang="en-US"/>
              <a:t>g</a:t>
            </a:r>
            <a:r>
              <a:rPr altLang="en-US" sz="2800" lang="en-US"/>
              <a:t> </a:t>
            </a:r>
            <a:r>
              <a:rPr altLang="en-US" sz="2800" lang="en-US"/>
              <a:t>u</a:t>
            </a:r>
            <a:r>
              <a:rPr altLang="en-US" sz="2800" lang="en-US"/>
              <a:t>p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f</a:t>
            </a:r>
            <a:r>
              <a:rPr altLang="en-US" sz="2800" lang="en-US"/>
              <a:t> </a:t>
            </a:r>
            <a:r>
              <a:rPr altLang="en-US" sz="2800" lang="en-US"/>
              <a:t>n</a:t>
            </a:r>
            <a:r>
              <a:rPr altLang="en-US" sz="2800" lang="en-US"/>
              <a:t>a</a:t>
            </a:r>
            <a:r>
              <a:rPr altLang="en-US" sz="2800" lang="en-US"/>
              <a:t>k</a:t>
            </a:r>
            <a:r>
              <a:rPr altLang="en-US" sz="2800" lang="en-US"/>
              <a:t>e</a:t>
            </a:r>
            <a:r>
              <a:rPr altLang="en-US" sz="2800" lang="en-US"/>
              <a:t>d</a:t>
            </a:r>
            <a:r>
              <a:rPr altLang="en-US" sz="2800" lang="en-US"/>
              <a:t> </a:t>
            </a:r>
            <a:r>
              <a:rPr altLang="en-US" sz="2800" lang="en-US"/>
              <a:t>D</a:t>
            </a:r>
            <a:r>
              <a:rPr altLang="en-US" sz="2800" lang="en-US"/>
              <a:t>N</a:t>
            </a:r>
            <a:r>
              <a:rPr altLang="en-US" sz="2800" lang="en-US"/>
              <a:t>A</a:t>
            </a:r>
            <a:r>
              <a:rPr altLang="en-US" sz="2800" lang="en-US"/>
              <a:t> </a:t>
            </a:r>
            <a:r>
              <a:rPr altLang="en-US" sz="2800" lang="en-US"/>
              <a:t>f</a:t>
            </a:r>
            <a:r>
              <a:rPr altLang="en-US" sz="2800" lang="en-US"/>
              <a:t>r</a:t>
            </a:r>
            <a:r>
              <a:rPr altLang="en-US" sz="2800" lang="en-US"/>
              <a:t>o</a:t>
            </a:r>
            <a:r>
              <a:rPr altLang="en-US" sz="2800" lang="en-US"/>
              <a:t>m</a:t>
            </a:r>
            <a:r>
              <a:rPr altLang="en-US" sz="2800" lang="en-US"/>
              <a:t> </a:t>
            </a:r>
            <a:r>
              <a:rPr altLang="en-US" sz="2800" lang="en-US"/>
              <a:t>s</a:t>
            </a:r>
            <a:r>
              <a:rPr altLang="en-US" sz="2800" lang="en-US"/>
              <a:t>o</a:t>
            </a:r>
            <a:r>
              <a:rPr altLang="en-US" sz="2800" lang="en-US"/>
              <a:t>l</a:t>
            </a:r>
            <a:r>
              <a:rPr altLang="en-US" sz="2800" lang="en-US"/>
              <a:t>u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o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r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s</a:t>
            </a:r>
            <a:r>
              <a:rPr altLang="en-US" sz="2800" lang="en-US"/>
              <a:t>d</a:t>
            </a:r>
            <a:r>
              <a:rPr altLang="en-US" sz="2800" lang="en-US"/>
              <a:t>u</a:t>
            </a:r>
            <a:r>
              <a:rPr altLang="en-US" sz="2800" lang="en-US"/>
              <a:t>c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o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r>
              <a:rPr altLang="en-US" sz="2800" lang="en-US"/>
              <a:t>.</a:t>
            </a:r>
            <a:endParaRPr lang="en-US"/>
          </a:p>
          <a:p>
            <a:pPr indent="0" marL="0">
              <a:buNone/>
            </a:pPr>
            <a:r>
              <a:rPr altLang="en-US" sz="2800" lang="en-US"/>
              <a:t>•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r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f</a:t>
            </a:r>
            <a:r>
              <a:rPr altLang="en-US" sz="2800" lang="en-US"/>
              <a:t>d</a:t>
            </a:r>
            <a:r>
              <a:rPr altLang="en-US" sz="2800" lang="en-US"/>
              <a:t>r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f</a:t>
            </a:r>
            <a:r>
              <a:rPr altLang="en-US" sz="2800" lang="en-US"/>
              <a:t> </a:t>
            </a:r>
            <a:r>
              <a:rPr altLang="en-US" sz="2800" lang="en-US"/>
              <a:t>D</a:t>
            </a:r>
            <a:r>
              <a:rPr altLang="en-US" sz="2800" lang="en-US"/>
              <a:t>N</a:t>
            </a:r>
            <a:r>
              <a:rPr altLang="en-US" sz="2800" lang="en-US"/>
              <a:t>A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n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o</a:t>
            </a:r>
            <a:r>
              <a:rPr altLang="en-US" sz="2800" lang="en-US"/>
              <a:t> </a:t>
            </a:r>
            <a:r>
              <a:rPr altLang="en-US" sz="2800" lang="en-US"/>
              <a:t>c</a:t>
            </a:r>
            <a:r>
              <a:rPr altLang="en-US" sz="2800" lang="en-US"/>
              <a:t>e</a:t>
            </a:r>
            <a:r>
              <a:rPr altLang="en-US" sz="2800" lang="en-US"/>
              <a:t>l</a:t>
            </a:r>
            <a:r>
              <a:rPr altLang="en-US" sz="2800" lang="en-US"/>
              <a:t>l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o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o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e</a:t>
            </a:r>
            <a:r>
              <a:rPr altLang="en-US" sz="2800" lang="en-US"/>
              <a:t>r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y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 </a:t>
            </a:r>
            <a:r>
              <a:rPr altLang="en-US" sz="2800" lang="en-US"/>
              <a:t>v</a:t>
            </a:r>
            <a:r>
              <a:rPr altLang="en-US" sz="2800" lang="en-US"/>
              <a:t>i</a:t>
            </a:r>
            <a:r>
              <a:rPr altLang="en-US" sz="2800" lang="en-US"/>
              <a:t>r</a:t>
            </a:r>
            <a:r>
              <a:rPr altLang="en-US" sz="2800" lang="en-US"/>
              <a:t>u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c</a:t>
            </a:r>
            <a:r>
              <a:rPr altLang="en-US" sz="2800" lang="en-US"/>
              <a:t>o</a:t>
            </a:r>
            <a:r>
              <a:rPr altLang="en-US" sz="2800" lang="en-US"/>
              <a:t>n</a:t>
            </a:r>
            <a:r>
              <a:rPr altLang="en-US" sz="2800" lang="en-US"/>
              <a:t>j</a:t>
            </a:r>
            <a:r>
              <a:rPr altLang="en-US" sz="2800" lang="en-US"/>
              <a:t>u</a:t>
            </a:r>
            <a:r>
              <a:rPr altLang="en-US" sz="2800" lang="en-US"/>
              <a:t>g</a:t>
            </a:r>
            <a:r>
              <a:rPr altLang="en-US" sz="2800" lang="en-US"/>
              <a:t>a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o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endParaRPr lang="en-US"/>
          </a:p>
          <a:p>
            <a:pPr indent="0" marL="0">
              <a:buNone/>
            </a:pPr>
            <a:r>
              <a:rPr altLang="en-US" sz="2800" lang="en-US"/>
              <a:t>•</a:t>
            </a:r>
            <a:r>
              <a:rPr altLang="en-US" sz="2800" lang="en-US"/>
              <a:t>"</a:t>
            </a:r>
            <a:r>
              <a:rPr altLang="en-US" sz="2800" lang="en-US"/>
              <a:t>M</a:t>
            </a:r>
            <a:r>
              <a:rPr altLang="en-US" sz="2800" lang="en-US"/>
              <a:t>a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n</a:t>
            </a:r>
            <a:r>
              <a:rPr altLang="en-US" sz="2800" lang="en-US"/>
              <a:t>g</a:t>
            </a:r>
            <a:r>
              <a:rPr altLang="en-US" sz="2800" lang="en-US"/>
              <a:t>"</a:t>
            </a:r>
            <a:r>
              <a:rPr altLang="en-US" sz="2800" lang="en-US"/>
              <a:t> </a:t>
            </a:r>
            <a:r>
              <a:rPr altLang="en-US" sz="2800" lang="en-US"/>
              <a:t>,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r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s</a:t>
            </a:r>
            <a:r>
              <a:rPr altLang="en-US" sz="2800" lang="en-US"/>
              <a:t>f</a:t>
            </a:r>
            <a:r>
              <a:rPr altLang="en-US" sz="2800" lang="en-US"/>
              <a:t>e</a:t>
            </a:r>
            <a:r>
              <a:rPr altLang="en-US" sz="2800" lang="en-US"/>
              <a:t>r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f</a:t>
            </a:r>
            <a:r>
              <a:rPr altLang="en-US" sz="2800" lang="en-US"/>
              <a:t> </a:t>
            </a:r>
            <a:r>
              <a:rPr altLang="en-US" sz="2800" lang="en-US"/>
              <a:t>D</a:t>
            </a:r>
            <a:r>
              <a:rPr altLang="en-US" sz="2800" lang="en-US"/>
              <a:t>N</a:t>
            </a:r>
            <a:r>
              <a:rPr altLang="en-US" sz="2800" lang="en-US"/>
              <a:t>A</a:t>
            </a:r>
            <a:r>
              <a:rPr altLang="en-US" sz="2800" lang="en-US"/>
              <a:t> </a:t>
            </a:r>
            <a:r>
              <a:rPr altLang="en-US" sz="2800" lang="en-US"/>
              <a:t>f</a:t>
            </a:r>
            <a:r>
              <a:rPr altLang="en-US" sz="2800" lang="en-US"/>
              <a:t>r</a:t>
            </a:r>
            <a:r>
              <a:rPr altLang="en-US" sz="2800" lang="en-US"/>
              <a:t>o</a:t>
            </a:r>
            <a:r>
              <a:rPr altLang="en-US" sz="2800" lang="en-US"/>
              <a:t>m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n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a</a:t>
            </a:r>
            <a:r>
              <a:rPr altLang="en-US" sz="2800" lang="en-US"/>
              <a:t>c</a:t>
            </a:r>
            <a:r>
              <a:rPr altLang="en-US" sz="2800" lang="en-US"/>
              <a:t>t</a:t>
            </a:r>
            <a:r>
              <a:rPr altLang="en-US" sz="2800" lang="en-US"/>
              <a:t>e</a:t>
            </a:r>
            <a:r>
              <a:rPr altLang="en-US" sz="2800" lang="en-US"/>
              <a:t>r</a:t>
            </a:r>
            <a:r>
              <a:rPr altLang="en-US" sz="2800" lang="en-US"/>
              <a:t>i</a:t>
            </a:r>
            <a:r>
              <a:rPr altLang="en-US" sz="2800" lang="en-US"/>
              <a:t>u</a:t>
            </a:r>
            <a:r>
              <a:rPr altLang="en-US" sz="2800" lang="en-US"/>
              <a:t>m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o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o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e</a:t>
            </a:r>
            <a:r>
              <a:rPr altLang="en-US" sz="2800" lang="en-US"/>
              <a:t>r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y</a:t>
            </a:r>
            <a:r>
              <a:rPr altLang="en-US" sz="2800" lang="en-US"/>
              <a:t> </a:t>
            </a:r>
            <a:r>
              <a:rPr altLang="en-US" sz="2800" lang="en-US"/>
              <a:t>d</a:t>
            </a:r>
            <a:r>
              <a:rPr altLang="en-US" sz="2800" lang="en-US"/>
              <a:t>i</a:t>
            </a:r>
            <a:r>
              <a:rPr altLang="en-US" sz="2800" lang="en-US"/>
              <a:t>r</a:t>
            </a:r>
            <a:r>
              <a:rPr altLang="en-US" sz="2800" lang="en-US"/>
              <a:t>e</a:t>
            </a:r>
            <a:r>
              <a:rPr altLang="en-US" sz="2800" lang="en-US"/>
              <a:t>c</a:t>
            </a:r>
            <a:r>
              <a:rPr altLang="en-US" sz="2800" lang="en-US"/>
              <a:t>t</a:t>
            </a:r>
            <a:r>
              <a:rPr altLang="en-US" sz="2800" lang="en-US"/>
              <a:t> </a:t>
            </a:r>
            <a:r>
              <a:rPr altLang="en-US" sz="2800" lang="en-US"/>
              <a:t>c</a:t>
            </a:r>
            <a:r>
              <a:rPr altLang="en-US" sz="2800" lang="en-US"/>
              <a:t>o</a:t>
            </a:r>
            <a:r>
              <a:rPr altLang="en-US" sz="2800" lang="en-US"/>
              <a:t>n</a:t>
            </a:r>
            <a:r>
              <a:rPr altLang="en-US" sz="2800" lang="en-US"/>
              <a:t>t</a:t>
            </a:r>
            <a:r>
              <a:rPr altLang="en-US" sz="2800" lang="en-US"/>
              <a:t>a</a:t>
            </a:r>
            <a:r>
              <a:rPr altLang="en-US" sz="2800" lang="en-US"/>
              <a:t>c</a:t>
            </a:r>
            <a:r>
              <a:rPr altLang="en-US" sz="2800" lang="en-US"/>
              <a:t>t</a:t>
            </a:r>
            <a:r>
              <a:rPr altLang="en-US" sz="2800" lang="en-US"/>
              <a:t> </a:t>
            </a:r>
            <a:r>
              <a:rPr altLang="en-US" sz="2800" lang="en-US"/>
              <a:t>.</a:t>
            </a:r>
            <a:r>
              <a:rPr altLang="en-US"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2800" lang="en-US"/>
              <a:t>Q</a:t>
            </a:r>
            <a:r>
              <a:rPr sz="2800" lang="en-US"/>
              <a:t>5</a:t>
            </a:r>
            <a:r>
              <a:rPr sz="2800" lang="en-US"/>
              <a:t>:</a:t>
            </a:r>
            <a:r>
              <a:rPr sz="2800" lang="en-US"/>
              <a:t> </a:t>
            </a:r>
            <a:r>
              <a:rPr sz="2800" lang="en-US"/>
              <a:t>W</a:t>
            </a:r>
            <a:r>
              <a:rPr sz="2800" lang="en-US"/>
              <a:t>r</a:t>
            </a:r>
            <a:r>
              <a:rPr sz="2800" lang="en-US"/>
              <a:t>i</a:t>
            </a:r>
            <a:r>
              <a:rPr sz="2800" lang="en-US"/>
              <a:t>t</a:t>
            </a:r>
            <a:r>
              <a:rPr sz="2800" lang="en-US"/>
              <a:t>e</a:t>
            </a:r>
            <a:r>
              <a:rPr sz="2800" lang="en-US"/>
              <a:t> </a:t>
            </a:r>
            <a:r>
              <a:rPr sz="2800" lang="en-US"/>
              <a:t>s</a:t>
            </a:r>
            <a:r>
              <a:rPr sz="2800" lang="en-US"/>
              <a:t>h</a:t>
            </a:r>
            <a:r>
              <a:rPr sz="2800" lang="en-US"/>
              <a:t>o</a:t>
            </a:r>
            <a:r>
              <a:rPr sz="2800" lang="en-US"/>
              <a:t>r</a:t>
            </a:r>
            <a:r>
              <a:rPr sz="2800" lang="en-US"/>
              <a:t>t</a:t>
            </a:r>
            <a:r>
              <a:rPr sz="2800" lang="en-US"/>
              <a:t> </a:t>
            </a:r>
            <a:r>
              <a:rPr sz="2800" lang="en-US"/>
              <a:t>n</a:t>
            </a:r>
            <a:r>
              <a:rPr sz="2800" lang="en-US"/>
              <a:t>o</a:t>
            </a:r>
            <a:r>
              <a:rPr sz="2800" lang="en-US"/>
              <a:t>t</a:t>
            </a:r>
            <a:r>
              <a:rPr sz="2800" lang="en-US"/>
              <a:t>e</a:t>
            </a:r>
            <a:r>
              <a:rPr sz="2800" lang="en-US"/>
              <a:t>s</a:t>
            </a:r>
            <a:r>
              <a:rPr sz="2800" lang="en-US"/>
              <a:t> </a:t>
            </a:r>
            <a:r>
              <a:rPr sz="2800" lang="en-US"/>
              <a:t>o</a:t>
            </a:r>
            <a:r>
              <a:rPr sz="2800" lang="en-US"/>
              <a:t>f</a:t>
            </a:r>
            <a:r>
              <a:rPr sz="2800" lang="en-US"/>
              <a:t> </a:t>
            </a:r>
            <a:r>
              <a:rPr sz="2800" lang="en-US"/>
              <a:t>t</a:t>
            </a:r>
            <a:r>
              <a:rPr sz="2800" lang="en-US"/>
              <a:t>h</a:t>
            </a:r>
            <a:r>
              <a:rPr sz="2800" lang="en-US"/>
              <a:t>e</a:t>
            </a:r>
            <a:r>
              <a:rPr sz="2800" lang="en-US"/>
              <a:t> </a:t>
            </a:r>
            <a:r>
              <a:rPr sz="2800" lang="en-US"/>
              <a:t>f</a:t>
            </a:r>
            <a:r>
              <a:rPr sz="2800" lang="en-US"/>
              <a:t>o</a:t>
            </a:r>
            <a:r>
              <a:rPr sz="2800" lang="en-US"/>
              <a:t>l</a:t>
            </a:r>
            <a:r>
              <a:rPr sz="2800" lang="en-US"/>
              <a:t>l</a:t>
            </a:r>
            <a:r>
              <a:rPr sz="2800" lang="en-US"/>
              <a:t>o</a:t>
            </a:r>
            <a:r>
              <a:rPr sz="2800" lang="en-US"/>
              <a:t>w</a:t>
            </a:r>
            <a:r>
              <a:rPr sz="2800" lang="en-US"/>
              <a:t>i</a:t>
            </a:r>
            <a:r>
              <a:rPr sz="2800" lang="en-US"/>
              <a:t>n</a:t>
            </a:r>
            <a:r>
              <a:rPr sz="2800" lang="en-US"/>
              <a:t>g</a:t>
            </a:r>
            <a:r>
              <a:rPr sz="2800" lang="en-US"/>
              <a:t>.</a:t>
            </a:r>
            <a:endParaRPr lang="en-US"/>
          </a:p>
        </p:txBody>
      </p:sp>
      <p:sp>
        <p:nvSpPr>
          <p:cNvPr id="1048593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sz="3200" lang="en-US"/>
              <a:t>1</a:t>
            </a:r>
            <a:r>
              <a:rPr sz="3200" lang="en-US"/>
              <a:t>:</a:t>
            </a:r>
            <a:r>
              <a:rPr sz="3200" lang="en-US"/>
              <a:t> </a:t>
            </a:r>
            <a:r>
              <a:rPr sz="3200" lang="en-US"/>
              <a:t>S</a:t>
            </a:r>
            <a:r>
              <a:rPr sz="3200" lang="en-US"/>
              <a:t>y</a:t>
            </a:r>
            <a:r>
              <a:rPr sz="3200" lang="en-US"/>
              <a:t>m</a:t>
            </a:r>
            <a:r>
              <a:rPr sz="3200" lang="en-US"/>
              <a:t>b</a:t>
            </a:r>
            <a:r>
              <a:rPr sz="3200" lang="en-US"/>
              <a:t>i</a:t>
            </a:r>
            <a:r>
              <a:rPr sz="3200" lang="en-US"/>
              <a:t>o</a:t>
            </a:r>
            <a:r>
              <a:rPr sz="3200" lang="en-US"/>
              <a:t>t</a:t>
            </a:r>
            <a:r>
              <a:rPr sz="3200" lang="en-US"/>
              <a:t>i</a:t>
            </a:r>
            <a:r>
              <a:rPr sz="3200" lang="en-US"/>
              <a:t>c</a:t>
            </a:r>
            <a:r>
              <a:rPr sz="3200" lang="en-US"/>
              <a:t> </a:t>
            </a:r>
            <a:r>
              <a:rPr sz="3200" lang="en-US"/>
              <a:t>R</a:t>
            </a:r>
            <a:r>
              <a:rPr sz="3200" lang="en-US"/>
              <a:t>e</a:t>
            </a:r>
            <a:r>
              <a:rPr sz="3200" lang="en-US"/>
              <a:t>l</a:t>
            </a:r>
            <a:r>
              <a:rPr sz="3200" lang="en-US"/>
              <a:t>a</a:t>
            </a:r>
            <a:r>
              <a:rPr sz="3200" lang="en-US"/>
              <a:t>t</a:t>
            </a:r>
            <a:r>
              <a:rPr sz="3200" lang="en-US"/>
              <a:t>i</a:t>
            </a:r>
            <a:r>
              <a:rPr sz="3200" lang="en-US"/>
              <a:t>o</a:t>
            </a:r>
            <a:r>
              <a:rPr sz="3200" lang="en-US"/>
              <a:t>n</a:t>
            </a:r>
            <a:r>
              <a:rPr sz="3200" lang="en-US"/>
              <a:t>s</a:t>
            </a:r>
            <a:r>
              <a:rPr sz="3200" lang="en-US"/>
              <a:t>h</a:t>
            </a:r>
            <a:r>
              <a:rPr sz="3200" lang="en-US"/>
              <a:t>i</a:t>
            </a:r>
            <a:r>
              <a:rPr sz="3200" lang="en-US"/>
              <a:t>p</a:t>
            </a:r>
            <a:r>
              <a:rPr sz="3200" lang="en-US"/>
              <a:t>:</a:t>
            </a:r>
            <a:r>
              <a:rPr altLang="en-US" sz="3200" lang="en-US"/>
              <a:t>•</a:t>
            </a:r>
            <a:endParaRPr lang="en-US"/>
          </a:p>
          <a:p>
            <a:pPr indent="0" marL="0">
              <a:buNone/>
            </a:pPr>
            <a:r>
              <a:rPr altLang="en-US" sz="2800" lang="en-US"/>
              <a:t>S</a:t>
            </a:r>
            <a:r>
              <a:rPr altLang="en-US" sz="2800" lang="en-US"/>
              <a:t>y</a:t>
            </a:r>
            <a:r>
              <a:rPr altLang="en-US" sz="2800" lang="en-US"/>
              <a:t>m</a:t>
            </a:r>
            <a:r>
              <a:rPr altLang="en-US" sz="2800" lang="en-US"/>
              <a:t>b</a:t>
            </a:r>
            <a:r>
              <a:rPr altLang="en-US" sz="2800" lang="en-US"/>
              <a:t>i</a:t>
            </a:r>
            <a:r>
              <a:rPr altLang="en-US" sz="2800" lang="en-US"/>
              <a:t>o</a:t>
            </a:r>
            <a:r>
              <a:rPr altLang="en-US" sz="2800" lang="en-US"/>
              <a:t>s</a:t>
            </a:r>
            <a:r>
              <a:rPr altLang="en-US" sz="2800" lang="en-US"/>
              <a:t>i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i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 </a:t>
            </a:r>
            <a:r>
              <a:rPr altLang="en-US" sz="2800" lang="en-US"/>
              <a:t>c</a:t>
            </a:r>
            <a:r>
              <a:rPr altLang="en-US" sz="2800" lang="en-US"/>
              <a:t>l</a:t>
            </a:r>
            <a:r>
              <a:rPr altLang="en-US" sz="2800" lang="en-US"/>
              <a:t>o</a:t>
            </a:r>
            <a:r>
              <a:rPr altLang="en-US" sz="2800" lang="en-US"/>
              <a:t>s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r</a:t>
            </a:r>
            <a:r>
              <a:rPr altLang="en-US" sz="2800" lang="en-US"/>
              <a:t>e</a:t>
            </a:r>
            <a:r>
              <a:rPr altLang="en-US" sz="2800" lang="en-US"/>
              <a:t>l</a:t>
            </a:r>
            <a:r>
              <a:rPr altLang="en-US" sz="2800" lang="en-US"/>
              <a:t>a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o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r>
              <a:rPr altLang="en-US" sz="2800" lang="en-US"/>
              <a:t>s</a:t>
            </a:r>
            <a:r>
              <a:rPr altLang="en-US" sz="2800" lang="en-US"/>
              <a:t>h</a:t>
            </a:r>
            <a:r>
              <a:rPr altLang="en-US" sz="2800" lang="en-US"/>
              <a:t>i</a:t>
            </a:r>
            <a:r>
              <a:rPr altLang="en-US" sz="2800" lang="en-US"/>
              <a:t>p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/</a:t>
            </a:r>
            <a:r>
              <a:rPr altLang="en-US" sz="2800" lang="en-US"/>
              <a:t>w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w</a:t>
            </a:r>
            <a:r>
              <a:rPr altLang="en-US" sz="2800" lang="en-US"/>
              <a:t>o</a:t>
            </a:r>
            <a:r>
              <a:rPr altLang="en-US" sz="2800" lang="en-US"/>
              <a:t> </a:t>
            </a:r>
            <a:r>
              <a:rPr altLang="en-US" sz="2800" lang="en-US"/>
              <a:t>s</a:t>
            </a:r>
            <a:r>
              <a:rPr altLang="en-US" sz="2800" lang="en-US"/>
              <a:t>p</a:t>
            </a:r>
            <a:r>
              <a:rPr altLang="en-US" sz="2800" lang="en-US"/>
              <a:t>e</a:t>
            </a:r>
            <a:r>
              <a:rPr altLang="en-US" sz="2800" lang="en-US"/>
              <a:t>c</a:t>
            </a:r>
            <a:r>
              <a:rPr altLang="en-US" sz="2800" lang="en-US"/>
              <a:t>i</a:t>
            </a:r>
            <a:r>
              <a:rPr altLang="en-US" sz="2800" lang="en-US"/>
              <a:t>e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i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r>
              <a:rPr altLang="en-US" sz="2800" lang="en-US"/>
              <a:t>w</a:t>
            </a:r>
            <a:r>
              <a:rPr altLang="en-US" sz="2800" lang="en-US"/>
              <a:t>h</a:t>
            </a:r>
            <a:r>
              <a:rPr altLang="en-US" sz="2800" lang="en-US"/>
              <a:t>i</a:t>
            </a:r>
            <a:r>
              <a:rPr altLang="en-US" sz="2800" lang="en-US"/>
              <a:t>c</a:t>
            </a:r>
            <a:r>
              <a:rPr altLang="en-US" sz="2800" lang="en-US"/>
              <a:t>h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t</a:t>
            </a:r>
            <a:r>
              <a:rPr altLang="en-US" sz="2800" lang="en-US"/>
              <a:t> </a:t>
            </a:r>
            <a:r>
              <a:rPr altLang="en-US" sz="2800" lang="en-US"/>
              <a:t>l</a:t>
            </a:r>
            <a:r>
              <a:rPr altLang="en-US" sz="2800" lang="en-US"/>
              <a:t>e</a:t>
            </a:r>
            <a:r>
              <a:rPr altLang="en-US" sz="2800" lang="en-US"/>
              <a:t>a</a:t>
            </a:r>
            <a:r>
              <a:rPr altLang="en-US" sz="2800" lang="en-US"/>
              <a:t>s</a:t>
            </a:r>
            <a:r>
              <a:rPr altLang="en-US" sz="2800" lang="en-US"/>
              <a:t>t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n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s</a:t>
            </a:r>
            <a:r>
              <a:rPr altLang="en-US" sz="2800" lang="en-US"/>
              <a:t>p</a:t>
            </a:r>
            <a:r>
              <a:rPr altLang="en-US" sz="2800" lang="en-US"/>
              <a:t>e</a:t>
            </a:r>
            <a:r>
              <a:rPr altLang="en-US" sz="2800" lang="en-US"/>
              <a:t>c</a:t>
            </a:r>
            <a:r>
              <a:rPr altLang="en-US" sz="2800" lang="en-US"/>
              <a:t>i</a:t>
            </a:r>
            <a:r>
              <a:rPr altLang="en-US" sz="2800" lang="en-US"/>
              <a:t>e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e</a:t>
            </a:r>
            <a:r>
              <a:rPr altLang="en-US" sz="2800" lang="en-US"/>
              <a:t>n</a:t>
            </a:r>
            <a:r>
              <a:rPr altLang="en-US" sz="2800" lang="en-US"/>
              <a:t>e</a:t>
            </a:r>
            <a:r>
              <a:rPr altLang="en-US" sz="2800" lang="en-US"/>
              <a:t>f</a:t>
            </a:r>
            <a:r>
              <a:rPr altLang="en-US" sz="2800" lang="en-US"/>
              <a:t>i</a:t>
            </a:r>
            <a:r>
              <a:rPr altLang="en-US" sz="2800" lang="en-US"/>
              <a:t>t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f</a:t>
            </a:r>
            <a:r>
              <a:rPr altLang="en-US" sz="2800" lang="en-US"/>
              <a:t>o</a:t>
            </a:r>
            <a:r>
              <a:rPr altLang="en-US" sz="2800" lang="en-US"/>
              <a:t>r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e</a:t>
            </a:r>
            <a:r>
              <a:rPr altLang="en-US" sz="2800" lang="en-US"/>
              <a:t>r</a:t>
            </a:r>
            <a:r>
              <a:rPr altLang="en-US" sz="2800" lang="en-US"/>
              <a:t> </a:t>
            </a:r>
            <a:r>
              <a:rPr altLang="en-US" sz="2800" lang="en-US"/>
              <a:t>s</a:t>
            </a:r>
            <a:r>
              <a:rPr altLang="en-US" sz="2800" lang="en-US"/>
              <a:t>p</a:t>
            </a:r>
            <a:r>
              <a:rPr altLang="en-US" sz="2800" lang="en-US"/>
              <a:t>e</a:t>
            </a:r>
            <a:r>
              <a:rPr altLang="en-US" sz="2800" lang="en-US"/>
              <a:t>c</a:t>
            </a:r>
            <a:r>
              <a:rPr altLang="en-US" sz="2800" lang="en-US"/>
              <a:t>i</a:t>
            </a:r>
            <a:r>
              <a:rPr altLang="en-US" sz="2800" lang="en-US"/>
              <a:t>e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,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r</a:t>
            </a:r>
            <a:r>
              <a:rPr altLang="en-US" sz="2800" lang="en-US"/>
              <a:t>e</a:t>
            </a:r>
            <a:r>
              <a:rPr altLang="en-US" sz="2800" lang="en-US"/>
              <a:t>l</a:t>
            </a:r>
            <a:r>
              <a:rPr altLang="en-US" sz="2800" lang="en-US"/>
              <a:t>a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o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r>
              <a:rPr altLang="en-US" sz="2800" lang="en-US"/>
              <a:t>s</a:t>
            </a:r>
            <a:r>
              <a:rPr altLang="en-US" sz="2800" lang="en-US"/>
              <a:t>h</a:t>
            </a:r>
            <a:r>
              <a:rPr altLang="en-US" sz="2800" lang="en-US"/>
              <a:t>i</a:t>
            </a:r>
            <a:r>
              <a:rPr altLang="en-US" sz="2800" lang="en-US"/>
              <a:t>p</a:t>
            </a:r>
            <a:r>
              <a:rPr altLang="en-US" sz="2800" lang="en-US"/>
              <a:t> </a:t>
            </a:r>
            <a:r>
              <a:rPr altLang="en-US" sz="2800" lang="en-US"/>
              <a:t>m</a:t>
            </a:r>
            <a:r>
              <a:rPr altLang="en-US" sz="2800" lang="en-US"/>
              <a:t>a</a:t>
            </a:r>
            <a:r>
              <a:rPr altLang="en-US" sz="2800" lang="en-US"/>
              <a:t>y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p</a:t>
            </a:r>
            <a:r>
              <a:rPr altLang="en-US" sz="2800" lang="en-US"/>
              <a:t>o</a:t>
            </a:r>
            <a:r>
              <a:rPr altLang="en-US" sz="2800" lang="en-US"/>
              <a:t>s</a:t>
            </a:r>
            <a:r>
              <a:rPr altLang="en-US" sz="2800" lang="en-US"/>
              <a:t>i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v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,</a:t>
            </a:r>
            <a:r>
              <a:rPr altLang="en-US" sz="2800" lang="en-US"/>
              <a:t> </a:t>
            </a:r>
            <a:r>
              <a:rPr altLang="en-US" sz="2800" lang="en-US"/>
              <a:t>n</a:t>
            </a:r>
            <a:r>
              <a:rPr altLang="en-US" sz="2800" lang="en-US"/>
              <a:t>e</a:t>
            </a:r>
            <a:r>
              <a:rPr altLang="en-US" sz="2800" lang="en-US"/>
              <a:t>g</a:t>
            </a:r>
            <a:r>
              <a:rPr altLang="en-US" sz="2800" lang="en-US"/>
              <a:t>a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v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,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r</a:t>
            </a:r>
            <a:r>
              <a:rPr altLang="en-US" sz="2800" lang="en-US"/>
              <a:t> </a:t>
            </a:r>
            <a:r>
              <a:rPr altLang="en-US" sz="2800" lang="en-US"/>
              <a:t>n</a:t>
            </a:r>
            <a:r>
              <a:rPr altLang="en-US" sz="2800" lang="en-US"/>
              <a:t>e</a:t>
            </a:r>
            <a:r>
              <a:rPr altLang="en-US" sz="2800" lang="en-US"/>
              <a:t>u</a:t>
            </a:r>
            <a:r>
              <a:rPr altLang="en-US" sz="2800" lang="en-US"/>
              <a:t>t</a:t>
            </a:r>
            <a:r>
              <a:rPr altLang="en-US" sz="2800" lang="en-US"/>
              <a:t>r</a:t>
            </a:r>
            <a:r>
              <a:rPr altLang="en-US" sz="2800" lang="en-US"/>
              <a:t>a</a:t>
            </a:r>
            <a:r>
              <a:rPr altLang="en-US" sz="2800" lang="en-US"/>
              <a:t>l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e</a:t>
            </a:r>
            <a:r>
              <a:rPr altLang="en-US" sz="2800" lang="en-US"/>
              <a:t>r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r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r</a:t>
            </a:r>
            <a:r>
              <a:rPr altLang="en-US" sz="2800" lang="en-US"/>
              <a:t>e</a:t>
            </a:r>
            <a:r>
              <a:rPr altLang="en-US" sz="2800" lang="en-US"/>
              <a:t>e</a:t>
            </a:r>
            <a:r>
              <a:rPr altLang="en-US" sz="2800" lang="en-US"/>
              <a:t> </a:t>
            </a:r>
            <a:r>
              <a:rPr altLang="en-US" sz="2800" lang="en-US"/>
              <a:t>b</a:t>
            </a:r>
            <a:r>
              <a:rPr altLang="en-US" sz="2800" lang="en-US"/>
              <a:t>a</a:t>
            </a:r>
            <a:r>
              <a:rPr altLang="en-US" sz="2800" lang="en-US"/>
              <a:t>s</a:t>
            </a:r>
            <a:r>
              <a:rPr altLang="en-US" sz="2800" lang="en-US"/>
              <a:t>i</a:t>
            </a:r>
            <a:r>
              <a:rPr altLang="en-US" sz="2800" lang="en-US"/>
              <a:t>c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y</a:t>
            </a:r>
            <a:r>
              <a:rPr altLang="en-US" sz="2800" lang="en-US"/>
              <a:t>p</a:t>
            </a:r>
            <a:r>
              <a:rPr altLang="en-US" sz="2800" lang="en-US"/>
              <a:t>e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f</a:t>
            </a:r>
            <a:r>
              <a:rPr altLang="en-US" sz="2800" lang="en-US"/>
              <a:t> </a:t>
            </a:r>
            <a:r>
              <a:rPr altLang="en-US" sz="2800" lang="en-US"/>
              <a:t>s</a:t>
            </a:r>
            <a:r>
              <a:rPr altLang="en-US" sz="2800" lang="en-US"/>
              <a:t>y</a:t>
            </a:r>
            <a:r>
              <a:rPr altLang="en-US" sz="2800" lang="en-US"/>
              <a:t>m</a:t>
            </a:r>
            <a:r>
              <a:rPr altLang="en-US" sz="2800" lang="en-US"/>
              <a:t>b</a:t>
            </a:r>
            <a:r>
              <a:rPr altLang="en-US" sz="2800" lang="en-US"/>
              <a:t>i</a:t>
            </a:r>
            <a:r>
              <a:rPr altLang="en-US" sz="2800" lang="en-US"/>
              <a:t>o</a:t>
            </a:r>
            <a:r>
              <a:rPr altLang="en-US" sz="2800" lang="en-US"/>
              <a:t>s</a:t>
            </a:r>
            <a:r>
              <a:rPr altLang="en-US" sz="2800" lang="en-US"/>
              <a:t>i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m</a:t>
            </a:r>
            <a:r>
              <a:rPr altLang="en-US" sz="2800" lang="en-US"/>
              <a:t>a</a:t>
            </a:r>
            <a:r>
              <a:rPr altLang="en-US" sz="2800" lang="en-US"/>
              <a:t>t</a:t>
            </a:r>
            <a:r>
              <a:rPr altLang="en-US" sz="2800" lang="en-US"/>
              <a:t>u</a:t>
            </a:r>
            <a:r>
              <a:rPr altLang="en-US" sz="2800" lang="en-US"/>
              <a:t>a</a:t>
            </a:r>
            <a:r>
              <a:rPr altLang="en-US" sz="2800" lang="en-US"/>
              <a:t>l</a:t>
            </a:r>
            <a:r>
              <a:rPr altLang="en-US" sz="2800" lang="en-US"/>
              <a:t>i</a:t>
            </a:r>
            <a:r>
              <a:rPr altLang="en-US" sz="2800" lang="en-US"/>
              <a:t>s</a:t>
            </a:r>
            <a:r>
              <a:rPr altLang="en-US" sz="2800" lang="en-US"/>
              <a:t>m</a:t>
            </a:r>
            <a:r>
              <a:rPr altLang="en-US" sz="2800" lang="en-US"/>
              <a:t> </a:t>
            </a:r>
            <a:r>
              <a:rPr altLang="en-US" sz="2800" lang="en-US"/>
              <a:t>,</a:t>
            </a:r>
            <a:r>
              <a:rPr altLang="en-US" sz="2800" lang="en-US"/>
              <a:t> </a:t>
            </a:r>
            <a:r>
              <a:rPr altLang="en-US" sz="2800" lang="en-US"/>
              <a:t>c</a:t>
            </a:r>
            <a:r>
              <a:rPr altLang="en-US" sz="2800" lang="en-US"/>
              <a:t>o</a:t>
            </a:r>
            <a:r>
              <a:rPr altLang="en-US" sz="2800" lang="en-US"/>
              <a:t>m</a:t>
            </a:r>
            <a:r>
              <a:rPr altLang="en-US" sz="2800" lang="en-US"/>
              <a:t>m</a:t>
            </a:r>
            <a:r>
              <a:rPr altLang="en-US" sz="2800" lang="en-US"/>
              <a:t>e</a:t>
            </a:r>
            <a:r>
              <a:rPr altLang="en-US" sz="2800" lang="en-US"/>
              <a:t>n</a:t>
            </a:r>
            <a:r>
              <a:rPr altLang="en-US" sz="2800" lang="en-US"/>
              <a:t>s</a:t>
            </a:r>
            <a:r>
              <a:rPr altLang="en-US" sz="2800" lang="en-US"/>
              <a:t>a</a:t>
            </a:r>
            <a:r>
              <a:rPr altLang="en-US" sz="2800" lang="en-US"/>
              <a:t>l</a:t>
            </a:r>
            <a:r>
              <a:rPr altLang="en-US" sz="2800" lang="en-US"/>
              <a:t>i</a:t>
            </a:r>
            <a:r>
              <a:rPr altLang="en-US" sz="2800" lang="en-US"/>
              <a:t>s</a:t>
            </a:r>
            <a:r>
              <a:rPr altLang="en-US" sz="2800" lang="en-US"/>
              <a:t>m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d</a:t>
            </a:r>
            <a:r>
              <a:rPr altLang="en-US" sz="2800" lang="en-US"/>
              <a:t> </a:t>
            </a:r>
            <a:r>
              <a:rPr altLang="en-US" sz="2800" lang="en-US"/>
              <a:t>p</a:t>
            </a:r>
            <a:r>
              <a:rPr altLang="en-US" sz="2800" lang="en-US"/>
              <a:t>a</a:t>
            </a:r>
            <a:r>
              <a:rPr altLang="en-US" sz="2800" lang="en-US"/>
              <a:t>r</a:t>
            </a:r>
            <a:r>
              <a:rPr altLang="en-US" sz="2800" lang="en-US"/>
              <a:t>a</a:t>
            </a:r>
            <a:r>
              <a:rPr altLang="en-US" sz="2800" lang="en-US"/>
              <a:t>s</a:t>
            </a:r>
            <a:r>
              <a:rPr altLang="en-US" sz="2800" lang="en-US"/>
              <a:t>i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s</a:t>
            </a:r>
            <a:r>
              <a:rPr altLang="en-US" sz="2800" lang="en-US"/>
              <a:t>m</a:t>
            </a:r>
            <a:r>
              <a:rPr altLang="en-US" sz="2800"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title"/>
          </p:nvPr>
        </p:nvSpPr>
        <p:spPr>
          <a:xfrm>
            <a:off x="628650" y="-4314944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597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sz="3200" lang="en-US"/>
              <a:t>2</a:t>
            </a:r>
            <a:r>
              <a:rPr sz="3200" lang="en-US"/>
              <a:t>:</a:t>
            </a:r>
            <a:r>
              <a:rPr sz="3200" lang="en-US"/>
              <a:t> </a:t>
            </a:r>
            <a:r>
              <a:rPr sz="3200" lang="en-US"/>
              <a:t>A</a:t>
            </a:r>
            <a:r>
              <a:rPr sz="3200" lang="en-US"/>
              <a:t>n</a:t>
            </a:r>
            <a:r>
              <a:rPr sz="3200" lang="en-US"/>
              <a:t>t</a:t>
            </a:r>
            <a:r>
              <a:rPr sz="3200" lang="en-US"/>
              <a:t>i</a:t>
            </a:r>
            <a:r>
              <a:rPr sz="3200" lang="en-US"/>
              <a:t>m</a:t>
            </a:r>
            <a:r>
              <a:rPr sz="3200" lang="en-US"/>
              <a:t>i</a:t>
            </a:r>
            <a:r>
              <a:rPr sz="3200" lang="en-US"/>
              <a:t>c</a:t>
            </a:r>
            <a:r>
              <a:rPr sz="3200" lang="en-US"/>
              <a:t>r</a:t>
            </a:r>
            <a:r>
              <a:rPr sz="3200" lang="en-US"/>
              <a:t>o</a:t>
            </a:r>
            <a:r>
              <a:rPr sz="3200" lang="en-US"/>
              <a:t>b</a:t>
            </a:r>
            <a:r>
              <a:rPr sz="3200" lang="en-US"/>
              <a:t>i</a:t>
            </a:r>
            <a:r>
              <a:rPr sz="3200" lang="en-US"/>
              <a:t>a</a:t>
            </a:r>
            <a:r>
              <a:rPr sz="3200" lang="en-US"/>
              <a:t>l</a:t>
            </a:r>
            <a:r>
              <a:rPr sz="3200" lang="en-US"/>
              <a:t> </a:t>
            </a:r>
            <a:r>
              <a:rPr sz="3200" lang="en-US"/>
              <a:t>D</a:t>
            </a:r>
            <a:r>
              <a:rPr sz="3200" lang="en-US"/>
              <a:t>r</a:t>
            </a:r>
            <a:r>
              <a:rPr sz="3200" lang="en-US"/>
              <a:t>u</a:t>
            </a:r>
            <a:r>
              <a:rPr sz="3200" lang="en-US"/>
              <a:t>g</a:t>
            </a:r>
            <a:r>
              <a:rPr sz="3200" lang="en-US"/>
              <a:t>:</a:t>
            </a:r>
            <a:r>
              <a:rPr altLang="en-US" sz="3200" lang="en-US"/>
              <a:t>•</a:t>
            </a:r>
            <a:endParaRPr lang="en-US"/>
          </a:p>
          <a:p>
            <a:pPr indent="0" marL="0">
              <a:buNone/>
            </a:pPr>
            <a:r>
              <a:rPr altLang="en-US" sz="2800" lang="en-US"/>
              <a:t>A</a:t>
            </a:r>
            <a:r>
              <a:rPr altLang="en-US" sz="2800" lang="en-US"/>
              <a:t> </a:t>
            </a:r>
            <a:r>
              <a:rPr altLang="en-US" sz="2800" lang="en-US"/>
              <a:t>d</a:t>
            </a:r>
            <a:r>
              <a:rPr altLang="en-US" sz="2800" lang="en-US"/>
              <a:t>r</a:t>
            </a:r>
            <a:r>
              <a:rPr altLang="en-US" sz="2800" lang="en-US"/>
              <a:t>u</a:t>
            </a:r>
            <a:r>
              <a:rPr altLang="en-US" sz="2800" lang="en-US"/>
              <a:t>g</a:t>
            </a:r>
            <a:r>
              <a:rPr altLang="en-US" sz="2800" lang="en-US"/>
              <a:t> </a:t>
            </a:r>
            <a:r>
              <a:rPr altLang="en-US" sz="2800" lang="en-US"/>
              <a:t>u</a:t>
            </a:r>
            <a:r>
              <a:rPr altLang="en-US" sz="2800" lang="en-US"/>
              <a:t>s</a:t>
            </a:r>
            <a:r>
              <a:rPr altLang="en-US" sz="2800" lang="en-US"/>
              <a:t>e</a:t>
            </a:r>
            <a:r>
              <a:rPr altLang="en-US" sz="2800" lang="en-US"/>
              <a:t>d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o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r</a:t>
            </a:r>
            <a:r>
              <a:rPr altLang="en-US" sz="2800" lang="en-US"/>
              <a:t>e</a:t>
            </a:r>
            <a:r>
              <a:rPr altLang="en-US" sz="2800" lang="en-US"/>
              <a:t>a</a:t>
            </a:r>
            <a:r>
              <a:rPr altLang="en-US" sz="2800" lang="en-US"/>
              <a:t>t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 </a:t>
            </a:r>
            <a:r>
              <a:rPr altLang="en-US" sz="2800" lang="en-US"/>
              <a:t>m</a:t>
            </a:r>
            <a:r>
              <a:rPr altLang="en-US" sz="2800" lang="en-US"/>
              <a:t>i</a:t>
            </a:r>
            <a:r>
              <a:rPr altLang="en-US" sz="2800" lang="en-US"/>
              <a:t>c</a:t>
            </a:r>
            <a:r>
              <a:rPr altLang="en-US" sz="2800" lang="en-US"/>
              <a:t>r</a:t>
            </a:r>
            <a:r>
              <a:rPr altLang="en-US" sz="2800" lang="en-US"/>
              <a:t>o</a:t>
            </a:r>
            <a:r>
              <a:rPr altLang="en-US" sz="2800" lang="en-US"/>
              <a:t>b</a:t>
            </a:r>
            <a:r>
              <a:rPr altLang="en-US" sz="2800" lang="en-US"/>
              <a:t>i</a:t>
            </a:r>
            <a:r>
              <a:rPr altLang="en-US" sz="2800" lang="en-US"/>
              <a:t>a</a:t>
            </a:r>
            <a:r>
              <a:rPr altLang="en-US" sz="2800" lang="en-US"/>
              <a:t>l</a:t>
            </a:r>
            <a:r>
              <a:rPr altLang="en-US" sz="2800" lang="en-US"/>
              <a:t> </a:t>
            </a:r>
            <a:r>
              <a:rPr altLang="en-US" sz="2800" lang="en-US"/>
              <a:t>i</a:t>
            </a:r>
            <a:r>
              <a:rPr altLang="en-US" sz="2800" lang="en-US"/>
              <a:t>n</a:t>
            </a:r>
            <a:r>
              <a:rPr altLang="en-US" sz="2800" lang="en-US"/>
              <a:t>f</a:t>
            </a:r>
            <a:r>
              <a:rPr altLang="en-US" sz="2800" lang="en-US"/>
              <a:t>e</a:t>
            </a:r>
            <a:r>
              <a:rPr altLang="en-US" sz="2800" lang="en-US"/>
              <a:t>c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o</a:t>
            </a:r>
            <a:r>
              <a:rPr altLang="en-US" sz="2800" lang="en-US"/>
              <a:t>n</a:t>
            </a:r>
            <a:r>
              <a:rPr altLang="en-US" sz="2800" lang="en-US"/>
              <a:t> </a:t>
            </a:r>
            <a:r>
              <a:rPr altLang="en-US" sz="2800" lang="en-US"/>
              <a:t>"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m</a:t>
            </a:r>
            <a:r>
              <a:rPr altLang="en-US" sz="2800" lang="en-US"/>
              <a:t>i</a:t>
            </a:r>
            <a:r>
              <a:rPr altLang="en-US" sz="2800" lang="en-US"/>
              <a:t>c</a:t>
            </a:r>
            <a:r>
              <a:rPr altLang="en-US" sz="2800" lang="en-US"/>
              <a:t>r</a:t>
            </a:r>
            <a:r>
              <a:rPr altLang="en-US" sz="2800" lang="en-US"/>
              <a:t>o</a:t>
            </a:r>
            <a:r>
              <a:rPr altLang="en-US" sz="2800" lang="en-US"/>
              <a:t>b</a:t>
            </a:r>
            <a:r>
              <a:rPr altLang="en-US" sz="2800" lang="en-US"/>
              <a:t>i</a:t>
            </a:r>
            <a:r>
              <a:rPr altLang="en-US" sz="2800" lang="en-US"/>
              <a:t>a</a:t>
            </a:r>
            <a:r>
              <a:rPr altLang="en-US" sz="2800" lang="en-US"/>
              <a:t>l</a:t>
            </a:r>
            <a:r>
              <a:rPr altLang="en-US" sz="2800" lang="en-US"/>
              <a:t>"</a:t>
            </a:r>
            <a:r>
              <a:rPr altLang="en-US" sz="2800" lang="en-US"/>
              <a:t> </a:t>
            </a:r>
            <a:r>
              <a:rPr altLang="en-US" sz="2800" lang="en-US"/>
              <a:t>i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 </a:t>
            </a:r>
            <a:r>
              <a:rPr altLang="en-US" sz="2800" lang="en-US"/>
              <a:t>g</a:t>
            </a:r>
            <a:r>
              <a:rPr altLang="en-US" sz="2800" lang="en-US"/>
              <a:t>e</a:t>
            </a:r>
            <a:r>
              <a:rPr altLang="en-US" sz="2800" lang="en-US"/>
              <a:t>n</a:t>
            </a:r>
            <a:r>
              <a:rPr altLang="en-US" sz="2800" lang="en-US"/>
              <a:t>e</a:t>
            </a:r>
            <a:r>
              <a:rPr altLang="en-US" sz="2800" lang="en-US"/>
              <a:t>r</a:t>
            </a:r>
            <a:r>
              <a:rPr altLang="en-US" sz="2800" lang="en-US"/>
              <a:t>a</a:t>
            </a:r>
            <a:r>
              <a:rPr altLang="en-US" sz="2800" lang="en-US"/>
              <a:t>l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e</a:t>
            </a:r>
            <a:r>
              <a:rPr altLang="en-US" sz="2800" lang="en-US"/>
              <a:t>r</a:t>
            </a:r>
            <a:r>
              <a:rPr altLang="en-US" sz="2800" lang="en-US"/>
              <a:t>m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a</a:t>
            </a:r>
            <a:r>
              <a:rPr altLang="en-US" sz="2800" lang="en-US"/>
              <a:t>t</a:t>
            </a:r>
            <a:r>
              <a:rPr altLang="en-US" sz="2800" lang="en-US"/>
              <a:t> </a:t>
            </a:r>
            <a:r>
              <a:rPr altLang="en-US" sz="2800" lang="en-US"/>
              <a:t>r</a:t>
            </a:r>
            <a:r>
              <a:rPr altLang="en-US" sz="2800" lang="en-US"/>
              <a:t>e</a:t>
            </a:r>
            <a:r>
              <a:rPr altLang="en-US" sz="2800" lang="en-US"/>
              <a:t>f</a:t>
            </a:r>
            <a:r>
              <a:rPr altLang="en-US" sz="2800" lang="en-US"/>
              <a:t>e</a:t>
            </a:r>
            <a:r>
              <a:rPr altLang="en-US" sz="2800" lang="en-US"/>
              <a:t>r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o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 </a:t>
            </a:r>
            <a:r>
              <a:rPr altLang="en-US" sz="2800" lang="en-US"/>
              <a:t>g</a:t>
            </a:r>
            <a:r>
              <a:rPr altLang="en-US" sz="2800" lang="en-US"/>
              <a:t>r</a:t>
            </a:r>
            <a:r>
              <a:rPr altLang="en-US" sz="2800" lang="en-US"/>
              <a:t>o</a:t>
            </a:r>
            <a:r>
              <a:rPr altLang="en-US" sz="2800" lang="en-US"/>
              <a:t>u</a:t>
            </a:r>
            <a:r>
              <a:rPr altLang="en-US" sz="2800" lang="en-US"/>
              <a:t>p</a:t>
            </a:r>
            <a:r>
              <a:rPr altLang="en-US" sz="2800" lang="en-US"/>
              <a:t> </a:t>
            </a:r>
            <a:r>
              <a:rPr altLang="en-US" sz="2800" lang="en-US"/>
              <a:t>o</a:t>
            </a:r>
            <a:r>
              <a:rPr altLang="en-US" sz="2800" lang="en-US"/>
              <a:t>f</a:t>
            </a:r>
            <a:r>
              <a:rPr altLang="en-US" sz="2800" lang="en-US"/>
              <a:t> </a:t>
            </a:r>
            <a:r>
              <a:rPr altLang="en-US" sz="2800" lang="en-US"/>
              <a:t>d</a:t>
            </a:r>
            <a:r>
              <a:rPr altLang="en-US" sz="2800" lang="en-US"/>
              <a:t>r</a:t>
            </a:r>
            <a:r>
              <a:rPr altLang="en-US" sz="2800" lang="en-US"/>
              <a:t>u</a:t>
            </a:r>
            <a:r>
              <a:rPr altLang="en-US" sz="2800" lang="en-US"/>
              <a:t>g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t</a:t>
            </a:r>
            <a:r>
              <a:rPr altLang="en-US" sz="2800" lang="en-US"/>
              <a:t>h</a:t>
            </a:r>
            <a:r>
              <a:rPr altLang="en-US" sz="2800" lang="en-US"/>
              <a:t>a</a:t>
            </a:r>
            <a:r>
              <a:rPr altLang="en-US" sz="2800" lang="en-US"/>
              <a:t>t</a:t>
            </a:r>
            <a:r>
              <a:rPr altLang="en-US" sz="2800" lang="en-US"/>
              <a:t> </a:t>
            </a:r>
            <a:r>
              <a:rPr altLang="en-US" sz="2800" lang="en-US"/>
              <a:t>i</a:t>
            </a:r>
            <a:r>
              <a:rPr altLang="en-US" sz="2800" lang="en-US"/>
              <a:t>n</a:t>
            </a:r>
            <a:r>
              <a:rPr altLang="en-US" sz="2800" lang="en-US"/>
              <a:t>c</a:t>
            </a:r>
            <a:r>
              <a:rPr altLang="en-US" sz="2800" lang="en-US"/>
              <a:t>l</a:t>
            </a:r>
            <a:r>
              <a:rPr altLang="en-US" sz="2800" lang="en-US"/>
              <a:t>u</a:t>
            </a:r>
            <a:r>
              <a:rPr altLang="en-US" sz="2800" lang="en-US"/>
              <a:t>d</a:t>
            </a:r>
            <a:r>
              <a:rPr altLang="en-US" sz="2800" lang="en-US"/>
              <a:t>e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b</a:t>
            </a:r>
            <a:r>
              <a:rPr altLang="en-US" sz="2800" lang="en-US"/>
              <a:t>i</a:t>
            </a:r>
            <a:r>
              <a:rPr altLang="en-US" sz="2800" lang="en-US"/>
              <a:t>o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c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,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f</a:t>
            </a:r>
            <a:r>
              <a:rPr altLang="en-US" sz="2800" lang="en-US"/>
              <a:t>u</a:t>
            </a:r>
            <a:r>
              <a:rPr altLang="en-US" sz="2800" lang="en-US"/>
              <a:t>n</a:t>
            </a:r>
            <a:r>
              <a:rPr altLang="en-US" sz="2800" lang="en-US"/>
              <a:t>g</a:t>
            </a:r>
            <a:r>
              <a:rPr altLang="en-US" sz="2800" lang="en-US"/>
              <a:t>a</a:t>
            </a:r>
            <a:r>
              <a:rPr altLang="en-US" sz="2800" lang="en-US"/>
              <a:t>l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p</a:t>
            </a:r>
            <a:r>
              <a:rPr altLang="en-US" sz="2800" lang="en-US"/>
              <a:t>r</a:t>
            </a:r>
            <a:r>
              <a:rPr altLang="en-US" sz="2800" lang="en-US"/>
              <a:t>o</a:t>
            </a:r>
            <a:r>
              <a:rPr altLang="en-US" sz="2800" lang="en-US"/>
              <a:t>t</a:t>
            </a:r>
            <a:r>
              <a:rPr altLang="en-US" sz="2800" lang="en-US"/>
              <a:t>o</a:t>
            </a:r>
            <a:r>
              <a:rPr altLang="en-US" sz="2800" lang="en-US"/>
              <a:t>z</a:t>
            </a:r>
            <a:r>
              <a:rPr altLang="en-US" sz="2800" lang="en-US"/>
              <a:t>o</a:t>
            </a:r>
            <a:r>
              <a:rPr altLang="en-US" sz="2800" lang="en-US"/>
              <a:t>a</a:t>
            </a:r>
            <a:r>
              <a:rPr altLang="en-US" sz="2800" lang="en-US"/>
              <a:t>l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,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d</a:t>
            </a:r>
            <a:r>
              <a:rPr altLang="en-US" sz="2800" lang="en-US"/>
              <a:t> </a:t>
            </a:r>
            <a:r>
              <a:rPr altLang="en-US" sz="2800" lang="en-US"/>
              <a:t>a</a:t>
            </a:r>
            <a:r>
              <a:rPr altLang="en-US" sz="2800" lang="en-US"/>
              <a:t>n</a:t>
            </a:r>
            <a:r>
              <a:rPr altLang="en-US" sz="2800" lang="en-US"/>
              <a:t>t</a:t>
            </a:r>
            <a:r>
              <a:rPr altLang="en-US" sz="2800" lang="en-US"/>
              <a:t>i</a:t>
            </a:r>
            <a:r>
              <a:rPr altLang="en-US" sz="2800" lang="en-US"/>
              <a:t>v</a:t>
            </a:r>
            <a:r>
              <a:rPr altLang="en-US" sz="2800" lang="en-US"/>
              <a:t>i</a:t>
            </a:r>
            <a:r>
              <a:rPr altLang="en-US" sz="2800" lang="en-US"/>
              <a:t>r</a:t>
            </a:r>
            <a:r>
              <a:rPr altLang="en-US" sz="2800" lang="en-US"/>
              <a:t>a</a:t>
            </a:r>
            <a:r>
              <a:rPr altLang="en-US" sz="2800" lang="en-US"/>
              <a:t>l</a:t>
            </a:r>
            <a:r>
              <a:rPr altLang="en-US" sz="2800" lang="en-US"/>
              <a:t>s</a:t>
            </a:r>
            <a:r>
              <a:rPr altLang="en-US" sz="2800" lang="en-US"/>
              <a:t> </a:t>
            </a:r>
            <a:r>
              <a:rPr altLang="en-US" sz="2800" lang="en-US"/>
              <a:t>.</a:t>
            </a:r>
            <a:r>
              <a:rPr altLang="en-US" sz="28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title"/>
          </p:nvPr>
        </p:nvSpPr>
        <p:spPr>
          <a:xfrm>
            <a:off x="261904" y="-4679189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60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sz="3200" lang="en-US"/>
              <a:t>3</a:t>
            </a:r>
            <a:r>
              <a:rPr sz="3200" lang="en-US"/>
              <a:t>:</a:t>
            </a:r>
            <a:r>
              <a:rPr sz="3200" lang="en-US"/>
              <a:t> </a:t>
            </a:r>
            <a:r>
              <a:rPr sz="3200" lang="en-US"/>
              <a:t>A</a:t>
            </a:r>
            <a:r>
              <a:rPr sz="3200" lang="en-US"/>
              <a:t>n</a:t>
            </a:r>
            <a:r>
              <a:rPr sz="3200" lang="en-US"/>
              <a:t>t</a:t>
            </a:r>
            <a:r>
              <a:rPr sz="3200" lang="en-US"/>
              <a:t>i</a:t>
            </a:r>
            <a:r>
              <a:rPr sz="3200" lang="en-US"/>
              <a:t>m</a:t>
            </a:r>
            <a:r>
              <a:rPr sz="3200" lang="en-US"/>
              <a:t>i</a:t>
            </a:r>
            <a:r>
              <a:rPr sz="3200" lang="en-US"/>
              <a:t>c</a:t>
            </a:r>
            <a:r>
              <a:rPr sz="3200" lang="en-US"/>
              <a:t>r</a:t>
            </a:r>
            <a:r>
              <a:rPr sz="3200" lang="en-US"/>
              <a:t>o</a:t>
            </a:r>
            <a:r>
              <a:rPr sz="3200" lang="en-US"/>
              <a:t>b</a:t>
            </a:r>
            <a:r>
              <a:rPr sz="3200" lang="en-US"/>
              <a:t>i</a:t>
            </a:r>
            <a:r>
              <a:rPr sz="3200" lang="en-US"/>
              <a:t>a</a:t>
            </a:r>
            <a:r>
              <a:rPr sz="3200" lang="en-US"/>
              <a:t>l</a:t>
            </a:r>
            <a:r>
              <a:rPr sz="3200" lang="en-US"/>
              <a:t> </a:t>
            </a:r>
            <a:r>
              <a:rPr sz="3200" lang="en-US"/>
              <a:t>R</a:t>
            </a:r>
            <a:r>
              <a:rPr sz="3200" lang="en-US"/>
              <a:t>e</a:t>
            </a:r>
            <a:r>
              <a:rPr sz="3200" lang="en-US"/>
              <a:t>s</a:t>
            </a:r>
            <a:r>
              <a:rPr sz="3200" lang="en-US"/>
              <a:t>i</a:t>
            </a:r>
            <a:r>
              <a:rPr sz="3200" lang="en-US"/>
              <a:t>s</a:t>
            </a:r>
            <a:r>
              <a:rPr sz="3200" lang="en-US"/>
              <a:t>t</a:t>
            </a:r>
            <a:r>
              <a:rPr sz="3200" lang="en-US"/>
              <a:t>a</a:t>
            </a:r>
            <a:r>
              <a:rPr sz="3200" lang="en-US"/>
              <a:t>n</a:t>
            </a:r>
            <a:r>
              <a:rPr sz="3200" lang="en-US"/>
              <a:t>c</a:t>
            </a:r>
            <a:r>
              <a:rPr sz="3200" lang="en-US"/>
              <a:t>e</a:t>
            </a:r>
            <a:r>
              <a:rPr sz="3200" lang="en-US"/>
              <a:t>:</a:t>
            </a:r>
            <a:r>
              <a:rPr altLang="en-US" sz="3200" lang="en-US"/>
              <a:t>•</a:t>
            </a:r>
            <a:endParaRPr lang="en-US"/>
          </a:p>
          <a:p>
            <a:pPr indent="0" marL="0">
              <a:buNone/>
            </a:pPr>
            <a:endParaRPr lang="en-US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839135" y="2653200"/>
            <a:ext cx="8117898" cy="2696189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2015-05-10T17:30:45Z</dcterms:created>
  <dcterms:modified xsi:type="dcterms:W3CDTF">2020-06-25T08:12:04Z</dcterms:modified>
</cp:coreProperties>
</file>