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81523" y="0"/>
            <a:ext cx="4580954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71432" y="0"/>
            <a:ext cx="4801136" cy="68579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57554" y="0"/>
            <a:ext cx="4628891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81437" y="0"/>
            <a:ext cx="4581126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74860" y="0"/>
            <a:ext cx="4994280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62604" y="0"/>
            <a:ext cx="6418791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CPH1923</dc:creator>
  <dcterms:created xsi:type="dcterms:W3CDTF">2015-05-11T23:30:45Z</dcterms:created>
  <dcterms:modified xsi:type="dcterms:W3CDTF">2020-09-19T11:24:12Z</dcterms:modified>
</cp:coreProperties>
</file>