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4AE570-6986-413A-A740-62D5EB6859A0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AA8045-F7F1-4141-BA18-61B226DE089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 term Assignment </a:t>
            </a:r>
            <a:br>
              <a:rPr lang="en-US" dirty="0" smtClean="0"/>
            </a:br>
            <a:r>
              <a:rPr lang="en-US" dirty="0" smtClean="0"/>
              <a:t>Title .  Hematology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Zia Ur </a:t>
            </a:r>
            <a:r>
              <a:rPr lang="en-US" dirty="0" err="1" smtClean="0"/>
              <a:t>Rahman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ID #  16798</a:t>
            </a:r>
          </a:p>
          <a:p>
            <a:r>
              <a:rPr lang="en-US" dirty="0" smtClean="0"/>
              <a:t>BS MLT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INU PESH SWAT (SWAT CAMPUS)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B </a:t>
            </a:r>
            <a:br>
              <a:rPr lang="en-US" dirty="0" smtClean="0"/>
            </a:br>
            <a:r>
              <a:rPr lang="en-US" dirty="0" smtClean="0"/>
              <a:t>Q.1 Enlist characteristics of blood?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  Characteristics of blood</a:t>
            </a:r>
          </a:p>
          <a:p>
            <a:r>
              <a:rPr lang="en-US" dirty="0" smtClean="0"/>
              <a:t>1 Bright red (oxygenated)</a:t>
            </a:r>
          </a:p>
          <a:p>
            <a:r>
              <a:rPr lang="en-US" dirty="0" smtClean="0"/>
              <a:t>2 Dark red (deoxygenated)</a:t>
            </a:r>
          </a:p>
          <a:p>
            <a:r>
              <a:rPr lang="en-US" dirty="0" smtClean="0"/>
              <a:t>3  PH range from 7.35 to 7.45(alkaline )</a:t>
            </a:r>
          </a:p>
          <a:p>
            <a:r>
              <a:rPr lang="en-US" dirty="0" smtClean="0"/>
              <a:t>4  slightly warmer than body </a:t>
            </a:r>
            <a:r>
              <a:rPr lang="en-US" dirty="0" err="1" smtClean="0"/>
              <a:t>temprature</a:t>
            </a:r>
            <a:r>
              <a:rPr lang="en-US" dirty="0" smtClean="0"/>
              <a:t> 100.4 F</a:t>
            </a:r>
          </a:p>
          <a:p>
            <a:r>
              <a:rPr lang="en-US" dirty="0" smtClean="0"/>
              <a:t>5 Typical volume in adult male 5-6 </a:t>
            </a:r>
            <a:r>
              <a:rPr lang="en-US" dirty="0" err="1" smtClean="0"/>
              <a:t>leters</a:t>
            </a:r>
            <a:endParaRPr lang="en-US" dirty="0" smtClean="0"/>
          </a:p>
          <a:p>
            <a:r>
              <a:rPr lang="en-US" dirty="0" smtClean="0"/>
              <a:t>6   typical volume in adult female 4-5 letters </a:t>
            </a:r>
          </a:p>
          <a:p>
            <a:r>
              <a:rPr lang="en-US" dirty="0" smtClean="0"/>
              <a:t>7 Typically 8% of body weight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Q .2 write down on a comprehensive note on bone marrow 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Bone Marrow </a:t>
            </a:r>
          </a:p>
          <a:p>
            <a:r>
              <a:rPr lang="en-US" dirty="0" smtClean="0"/>
              <a:t>Nutrient rich spongy tissue located mainly in hollow portion  of long flat bone like the sternum and the bone of hips </a:t>
            </a:r>
          </a:p>
          <a:p>
            <a:r>
              <a:rPr lang="en-US" dirty="0" smtClean="0"/>
              <a:t>There are two types of bone marrow </a:t>
            </a:r>
          </a:p>
          <a:p>
            <a:r>
              <a:rPr lang="en-US" dirty="0" smtClean="0"/>
              <a:t>1 red marrow and yellow marrow </a:t>
            </a:r>
          </a:p>
          <a:p>
            <a:r>
              <a:rPr lang="en-US" dirty="0" smtClean="0"/>
              <a:t>2 yellow has a much higher amount of fat cell </a:t>
            </a:r>
          </a:p>
          <a:p>
            <a:r>
              <a:rPr lang="en-US" dirty="0" smtClean="0"/>
              <a:t>Both types of marrow contain blood vessels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 .4 Describe different sites </a:t>
            </a:r>
            <a:r>
              <a:rPr lang="en-US" sz="3600" dirty="0" err="1" smtClean="0"/>
              <a:t>hematopois</a:t>
            </a:r>
            <a:r>
              <a:rPr lang="en-US" sz="3600" dirty="0" smtClean="0"/>
              <a:t> in fetus infants and adult? 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</a:t>
            </a:r>
            <a:r>
              <a:rPr lang="en-US" dirty="0" err="1" smtClean="0"/>
              <a:t>Hematopoieses</a:t>
            </a:r>
            <a:r>
              <a:rPr lang="en-US" dirty="0" smtClean="0"/>
              <a:t> sites  </a:t>
            </a:r>
          </a:p>
          <a:p>
            <a:r>
              <a:rPr lang="en-US" dirty="0" smtClean="0"/>
              <a:t>1   in fetus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0-2 months (yolk sac)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2-7  months (liver spleen)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5-9  months  (bone marrow)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fants</a:t>
            </a:r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B</a:t>
            </a:r>
            <a:r>
              <a:rPr lang="en-US" dirty="0" smtClean="0"/>
              <a:t>one marrow (practically all bone )</a:t>
            </a:r>
          </a:p>
          <a:p>
            <a:r>
              <a:rPr lang="en-US" dirty="0" smtClean="0"/>
              <a:t>Adults </a:t>
            </a:r>
          </a:p>
          <a:p>
            <a:r>
              <a:rPr lang="en-US" dirty="0"/>
              <a:t> </a:t>
            </a:r>
            <a:r>
              <a:rPr lang="en-US" dirty="0" smtClean="0"/>
              <a:t>           vertebrae ,ribs sternum ,skull sacrum and pelvis proximal end of lemur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 .4 Briefly Explain </a:t>
            </a:r>
            <a:r>
              <a:rPr lang="en-US" dirty="0" err="1" smtClean="0"/>
              <a:t>hematopoiesis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Ans</a:t>
            </a:r>
            <a:r>
              <a:rPr lang="en-US" dirty="0" smtClean="0"/>
              <a:t>  The process of development of </a:t>
            </a:r>
            <a:r>
              <a:rPr lang="en-US" dirty="0" err="1" smtClean="0"/>
              <a:t>difrent</a:t>
            </a:r>
            <a:r>
              <a:rPr lang="en-US" dirty="0" smtClean="0"/>
              <a:t> blood cell from these </a:t>
            </a:r>
            <a:r>
              <a:rPr lang="en-US" dirty="0" err="1" smtClean="0"/>
              <a:t>pluropotent</a:t>
            </a:r>
            <a:r>
              <a:rPr lang="en-US" dirty="0" smtClean="0"/>
              <a:t> stem cell is known is </a:t>
            </a:r>
            <a:r>
              <a:rPr lang="en-US" dirty="0" err="1" smtClean="0"/>
              <a:t>hematopoieses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Messenchymal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Embroyonic</a:t>
            </a:r>
            <a:r>
              <a:rPr lang="en-US" dirty="0" smtClean="0"/>
              <a:t>  tissue from the </a:t>
            </a:r>
            <a:r>
              <a:rPr lang="en-US" dirty="0" err="1" smtClean="0"/>
              <a:t>conective</a:t>
            </a:r>
            <a:r>
              <a:rPr lang="en-US" dirty="0" smtClean="0"/>
              <a:t> tissue blood vessels and </a:t>
            </a:r>
            <a:r>
              <a:rPr lang="en-US" dirty="0" err="1" smtClean="0"/>
              <a:t>lympytic</a:t>
            </a:r>
            <a:r>
              <a:rPr lang="en-US" dirty="0" smtClean="0"/>
              <a:t> vessels are formed </a:t>
            </a:r>
          </a:p>
          <a:p>
            <a:r>
              <a:rPr lang="en-US" dirty="0" smtClean="0"/>
              <a:t>Hematopoietic </a:t>
            </a:r>
          </a:p>
          <a:p>
            <a:r>
              <a:rPr lang="en-US" dirty="0"/>
              <a:t>F</a:t>
            </a:r>
            <a:r>
              <a:rPr lang="en-US" dirty="0" smtClean="0"/>
              <a:t>ormation and </a:t>
            </a:r>
            <a:r>
              <a:rPr lang="en-US" dirty="0" err="1" smtClean="0"/>
              <a:t>develpment</a:t>
            </a:r>
            <a:r>
              <a:rPr lang="en-US" dirty="0" smtClean="0"/>
              <a:t>   of blood cell in bone marrow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1 the most commonly ordered blood tests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…………</a:t>
            </a:r>
            <a:r>
              <a:rPr lang="en-US" dirty="0" err="1" smtClean="0"/>
              <a:t>hmgib</a:t>
            </a:r>
            <a:r>
              <a:rPr lang="en-US" dirty="0" smtClean="0"/>
              <a:t> ..…..</a:t>
            </a:r>
          </a:p>
          <a:p>
            <a:r>
              <a:rPr lang="en-US" dirty="0" smtClean="0"/>
              <a:t>2 when a person has been </a:t>
            </a:r>
            <a:r>
              <a:rPr lang="en-US" dirty="0" err="1" smtClean="0"/>
              <a:t>diagonosed</a:t>
            </a:r>
            <a:r>
              <a:rPr lang="en-US" dirty="0" smtClean="0"/>
              <a:t> with a </a:t>
            </a:r>
            <a:r>
              <a:rPr lang="en-US" dirty="0" err="1" smtClean="0"/>
              <a:t>deases</a:t>
            </a:r>
            <a:r>
              <a:rPr lang="en-US" dirty="0" smtClean="0"/>
              <a:t> known to affect blood cell a….. Will often be </a:t>
            </a:r>
            <a:r>
              <a:rPr lang="en-US" dirty="0" err="1" smtClean="0"/>
              <a:t>orderd</a:t>
            </a:r>
            <a:r>
              <a:rPr lang="en-US" dirty="0" smtClean="0"/>
              <a:t> on a regular </a:t>
            </a:r>
            <a:r>
              <a:rPr lang="en-US" dirty="0" err="1" smtClean="0"/>
              <a:t>bassis</a:t>
            </a:r>
            <a:r>
              <a:rPr lang="en-US" dirty="0" smtClean="0"/>
              <a:t> to </a:t>
            </a:r>
            <a:r>
              <a:rPr lang="en-US" dirty="0" err="1" smtClean="0"/>
              <a:t>moniter</a:t>
            </a:r>
            <a:r>
              <a:rPr lang="en-US" dirty="0" smtClean="0"/>
              <a:t> </a:t>
            </a:r>
            <a:r>
              <a:rPr lang="en-US" dirty="0" err="1" smtClean="0"/>
              <a:t>theire</a:t>
            </a:r>
            <a:r>
              <a:rPr lang="en-US" dirty="0" smtClean="0"/>
              <a:t> condition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,………urine RE</a:t>
            </a:r>
          </a:p>
          <a:p>
            <a:r>
              <a:rPr lang="en-US" dirty="0" smtClean="0"/>
              <a:t>3    the cell that the part of the body  defense system against infection and cancer also play a role in </a:t>
            </a:r>
            <a:r>
              <a:rPr lang="en-US" dirty="0" err="1" smtClean="0"/>
              <a:t>allerieges</a:t>
            </a:r>
            <a:r>
              <a:rPr lang="en-US" dirty="0" smtClean="0"/>
              <a:t> and </a:t>
            </a:r>
            <a:r>
              <a:rPr lang="en-US" dirty="0" err="1" smtClean="0"/>
              <a:t>infllamation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…</a:t>
            </a:r>
            <a:r>
              <a:rPr lang="en-US" dirty="0" err="1" smtClean="0"/>
              <a:t>lympocytes</a:t>
            </a:r>
            <a:r>
              <a:rPr lang="en-US" dirty="0" smtClean="0"/>
              <a:t> …….</a:t>
            </a:r>
          </a:p>
          <a:p>
            <a:r>
              <a:rPr lang="en-US" dirty="0" smtClean="0"/>
              <a:t>4   </a:t>
            </a:r>
            <a:r>
              <a:rPr lang="en-US" dirty="0"/>
              <a:t>N</a:t>
            </a:r>
            <a:r>
              <a:rPr lang="en-US" dirty="0" smtClean="0"/>
              <a:t>ormal RBC range in male </a:t>
            </a:r>
          </a:p>
          <a:p>
            <a:r>
              <a:rPr lang="en-US" dirty="0"/>
              <a:t> </a:t>
            </a:r>
            <a:r>
              <a:rPr lang="en-US" dirty="0" smtClean="0"/>
              <a:t>   ……4.7 to 6.1 million per cell </a:t>
            </a:r>
          </a:p>
          <a:p>
            <a:r>
              <a:rPr lang="en-US" dirty="0" smtClean="0"/>
              <a:t>5   Low </a:t>
            </a:r>
            <a:r>
              <a:rPr lang="en-US" dirty="0" err="1" smtClean="0"/>
              <a:t>plateletes</a:t>
            </a:r>
            <a:r>
              <a:rPr lang="en-US" dirty="0" smtClean="0"/>
              <a:t> concentration is</a:t>
            </a:r>
            <a:endParaRPr lang="en-US" dirty="0"/>
          </a:p>
          <a:p>
            <a:r>
              <a:rPr lang="en-US" dirty="0" err="1" smtClean="0"/>
              <a:t>Ans</a:t>
            </a:r>
            <a:r>
              <a:rPr lang="en-US" dirty="0" smtClean="0"/>
              <a:t>    ………</a:t>
            </a:r>
            <a:r>
              <a:rPr lang="en-US" dirty="0" err="1" smtClean="0"/>
              <a:t>leukopenia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6    Also known as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  …..</a:t>
            </a:r>
            <a:r>
              <a:rPr lang="en-US" dirty="0"/>
              <a:t>R</a:t>
            </a:r>
            <a:r>
              <a:rPr lang="en-US" dirty="0" smtClean="0"/>
              <a:t>ed BM </a:t>
            </a:r>
          </a:p>
          <a:p>
            <a:r>
              <a:rPr lang="en-US" dirty="0" smtClean="0"/>
              <a:t>7 All red blood cell and platelets in human adults is formed in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 ,…..</a:t>
            </a:r>
            <a:r>
              <a:rPr lang="en-US" dirty="0" err="1" smtClean="0"/>
              <a:t>meyoled</a:t>
            </a:r>
            <a:r>
              <a:rPr lang="en-US" dirty="0" smtClean="0"/>
              <a:t> tissue …</a:t>
            </a:r>
            <a:endParaRPr lang="en-US" dirty="0"/>
          </a:p>
          <a:p>
            <a:r>
              <a:rPr lang="en-US" dirty="0" smtClean="0"/>
              <a:t>8  </a:t>
            </a:r>
            <a:r>
              <a:rPr lang="en-US" dirty="0" err="1" smtClean="0"/>
              <a:t>Increas</a:t>
            </a:r>
            <a:r>
              <a:rPr lang="en-US" dirty="0" smtClean="0"/>
              <a:t> in red blood cell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…. </a:t>
            </a:r>
            <a:r>
              <a:rPr lang="en-US" dirty="0" err="1" smtClean="0"/>
              <a:t>Cloting</a:t>
            </a:r>
            <a:r>
              <a:rPr lang="en-US" dirty="0" smtClean="0"/>
              <a:t> detect    …..</a:t>
            </a:r>
          </a:p>
          <a:p>
            <a:r>
              <a:rPr lang="en-US" dirty="0" smtClean="0"/>
              <a:t>9    </a:t>
            </a:r>
            <a:r>
              <a:rPr lang="en-US" dirty="0" err="1" smtClean="0"/>
              <a:t>thermobopoietin</a:t>
            </a:r>
            <a:r>
              <a:rPr lang="en-US" dirty="0" smtClean="0"/>
              <a:t> is a </a:t>
            </a:r>
            <a:r>
              <a:rPr lang="en-US" dirty="0" err="1" smtClean="0"/>
              <a:t>gly</a:t>
            </a:r>
            <a:r>
              <a:rPr lang="en-US" dirty="0" smtClean="0"/>
              <a:t> co protein hormone produce mainly by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 liver </a:t>
            </a:r>
          </a:p>
          <a:p>
            <a:r>
              <a:rPr lang="en-US" dirty="0" smtClean="0"/>
              <a:t>10      life span of RBC is </a:t>
            </a:r>
          </a:p>
          <a:p>
            <a:r>
              <a:rPr lang="en-US" dirty="0" err="1" smtClean="0"/>
              <a:t>Ans</a:t>
            </a:r>
            <a:r>
              <a:rPr lang="en-US" dirty="0" smtClean="0"/>
              <a:t>       2 month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THANK YOU </a:t>
            </a:r>
          </a:p>
          <a:p>
            <a:r>
              <a:rPr lang="en-US" sz="8000" dirty="0" smtClean="0"/>
              <a:t>GOOD BYE </a:t>
            </a:r>
            <a:endParaRPr lang="en-US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408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Mid term Assignment  Title .  Hematology </vt:lpstr>
      <vt:lpstr>Section B  Q.1 Enlist characteristics of blood?</vt:lpstr>
      <vt:lpstr>  Q .2 write down on a comprehensive note on bone marrow ?</vt:lpstr>
      <vt:lpstr>Q .4 Describe different sites hematopois in fetus infants and adult?   </vt:lpstr>
      <vt:lpstr>Q .4 Briefly Explain hematopoiesis ?</vt:lpstr>
      <vt:lpstr>Section A</vt:lpstr>
      <vt:lpstr>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SAHIR</dc:creator>
  <cp:lastModifiedBy>SAHIR</cp:lastModifiedBy>
  <cp:revision>18</cp:revision>
  <dcterms:created xsi:type="dcterms:W3CDTF">2020-04-13T21:57:14Z</dcterms:created>
  <dcterms:modified xsi:type="dcterms:W3CDTF">2020-04-14T00:04:35Z</dcterms:modified>
</cp:coreProperties>
</file>