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1" r:id="rId5"/>
    <p:sldId id="260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BE24-AA92-463A-85CA-A129C96C60EC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Name                                   </a:t>
            </a:r>
            <a:r>
              <a:rPr lang="en-GB" sz="3200"/>
              <a:t>Adnan khan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ID                                                                   14</a:t>
            </a:r>
            <a:r>
              <a:rPr lang="en-GB"/>
              <a:t>837</a:t>
            </a:r>
            <a:endParaRPr lang="en-US" dirty="0"/>
          </a:p>
          <a:p>
            <a:pPr marL="0" indent="0">
              <a:buNone/>
            </a:pPr>
            <a:r>
              <a:rPr lang="en-US"/>
              <a:t>Subject                                                   </a:t>
            </a:r>
            <a:r>
              <a:rPr lang="en-GB"/>
              <a:t>Design and analysis of algorithm</a:t>
            </a:r>
            <a:r>
              <a:rPr lang="en-US"/>
              <a:t>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Department                                                 BScs </a:t>
            </a:r>
          </a:p>
          <a:p>
            <a:pPr marL="0" indent="0">
              <a:buNone/>
            </a:pPr>
            <a:r>
              <a:rPr lang="en-US" dirty="0"/>
              <a:t>Semester                                                       BScs 4</a:t>
            </a:r>
            <a:r>
              <a:rPr lang="en-US" baseline="30000" dirty="0"/>
              <a:t>th</a:t>
            </a:r>
            <a:br>
              <a:rPr lang="en-US" dirty="0"/>
            </a:br>
            <a:r>
              <a:rPr lang="en-US" dirty="0"/>
              <a:t>Assignment no                                             2</a:t>
            </a:r>
          </a:p>
          <a:p>
            <a:pPr marL="0" indent="0">
              <a:buNone/>
            </a:pPr>
            <a:r>
              <a:rPr lang="en-US" dirty="0"/>
              <a:t>Submitted to                                           SIR Muhammad Adil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6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Q1: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Push and pop an elements in a queue</a:t>
            </a:r>
          </a:p>
        </p:txBody>
      </p:sp>
    </p:spTree>
    <p:extLst>
      <p:ext uri="{BB962C8B-B14F-4D97-AF65-F5344CB8AC3E}">
        <p14:creationId xmlns:p14="http://schemas.microsoft.com/office/powerpoint/2010/main" val="37747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2" y="133004"/>
            <a:ext cx="9858893" cy="67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b="1" dirty="0"/>
              <a:t>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421" y="1825625"/>
            <a:ext cx="6505653" cy="363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2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Linked list and One way linked list:</a:t>
            </a:r>
          </a:p>
        </p:txBody>
      </p:sp>
    </p:spTree>
    <p:extLst>
      <p:ext uri="{BB962C8B-B14F-4D97-AF65-F5344CB8AC3E}">
        <p14:creationId xmlns:p14="http://schemas.microsoft.com/office/powerpoint/2010/main" val="380496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5" y="214312"/>
            <a:ext cx="10740043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2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00" y="3442509"/>
            <a:ext cx="9429127" cy="18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8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Name                                   Adnan khan</vt:lpstr>
      <vt:lpstr>Q1:</vt:lpstr>
      <vt:lpstr> </vt:lpstr>
      <vt:lpstr> Result:</vt:lpstr>
      <vt:lpstr>Q 2:</vt:lpstr>
      <vt:lpstr> </vt:lpstr>
      <vt:lpstr> Result: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Q1:</dc:title>
  <dc:creator>MUHAMMAD AAMIR</dc:creator>
  <cp:lastModifiedBy>Unknown User</cp:lastModifiedBy>
  <cp:revision>7</cp:revision>
  <dcterms:created xsi:type="dcterms:W3CDTF">2020-05-29T10:34:00Z</dcterms:created>
  <dcterms:modified xsi:type="dcterms:W3CDTF">2020-06-10T08:44:44Z</dcterms:modified>
</cp:coreProperties>
</file>