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C686B-B081-4532-9903-9111C70F6DE0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403BC49-EB35-4082-B72D-405EC4C143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C686B-B081-4532-9903-9111C70F6DE0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3BC49-EB35-4082-B72D-405EC4C143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C686B-B081-4532-9903-9111C70F6DE0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3BC49-EB35-4082-B72D-405EC4C143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C686B-B081-4532-9903-9111C70F6DE0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403BC49-EB35-4082-B72D-405EC4C143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C686B-B081-4532-9903-9111C70F6DE0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3BC49-EB35-4082-B72D-405EC4C143E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C686B-B081-4532-9903-9111C70F6DE0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3BC49-EB35-4082-B72D-405EC4C143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C686B-B081-4532-9903-9111C70F6DE0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403BC49-EB35-4082-B72D-405EC4C143E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C686B-B081-4532-9903-9111C70F6DE0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3BC49-EB35-4082-B72D-405EC4C143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C686B-B081-4532-9903-9111C70F6DE0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3BC49-EB35-4082-B72D-405EC4C143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C686B-B081-4532-9903-9111C70F6DE0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3BC49-EB35-4082-B72D-405EC4C143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C686B-B081-4532-9903-9111C70F6DE0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3BC49-EB35-4082-B72D-405EC4C143E9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3CC686B-B081-4532-9903-9111C70F6DE0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403BC49-EB35-4082-B72D-405EC4C143E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609600"/>
            <a:ext cx="8458200" cy="39624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Name :</a:t>
            </a:r>
            <a:r>
              <a:rPr lang="en-US" sz="3600" dirty="0" err="1" smtClean="0"/>
              <a:t>Waqar</a:t>
            </a:r>
            <a:r>
              <a:rPr lang="en-US" sz="3600" dirty="0" smtClean="0"/>
              <a:t> Ahmad Jan</a:t>
            </a:r>
          </a:p>
          <a:p>
            <a:pPr algn="ctr"/>
            <a:r>
              <a:rPr lang="en-US" sz="3600" dirty="0" smtClean="0"/>
              <a:t>ID : 16653</a:t>
            </a:r>
          </a:p>
          <a:p>
            <a:pPr algn="ctr"/>
            <a:r>
              <a:rPr lang="en-US" sz="3600" dirty="0" smtClean="0"/>
              <a:t>Department: BS RADIOLOGY 2</a:t>
            </a:r>
            <a:r>
              <a:rPr lang="en-US" sz="3600" baseline="30000" dirty="0" smtClean="0"/>
              <a:t>nd</a:t>
            </a:r>
            <a:r>
              <a:rPr lang="en-US" sz="3600" dirty="0" smtClean="0"/>
              <a:t> Semester.</a:t>
            </a:r>
          </a:p>
          <a:p>
            <a:pPr algn="ctr"/>
            <a:r>
              <a:rPr lang="en-US" sz="3600" dirty="0" smtClean="0"/>
              <a:t>Section: (B)</a:t>
            </a:r>
          </a:p>
          <a:p>
            <a:pPr algn="ctr"/>
            <a:r>
              <a:rPr lang="en-US" sz="3600" dirty="0" smtClean="0"/>
              <a:t>Paper: English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6509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q.5 part (b)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following phrases in sentences.</a:t>
            </a:r>
          </a:p>
          <a:p>
            <a:r>
              <a:rPr lang="en-US" sz="2400" dirty="0" smtClean="0"/>
              <a:t>1. Without further delay you should return my money.</a:t>
            </a:r>
          </a:p>
          <a:p>
            <a:r>
              <a:rPr lang="en-US" sz="2400" dirty="0" smtClean="0"/>
              <a:t>2.Without the main character, the show would have been at sixes &amp; sevens.</a:t>
            </a:r>
          </a:p>
          <a:p>
            <a:r>
              <a:rPr lang="en-US" sz="2400" dirty="0" smtClean="0"/>
              <a:t>3. Mercedes are never been made out of fashion.</a:t>
            </a:r>
          </a:p>
          <a:p>
            <a:r>
              <a:rPr lang="en-US" sz="2400" dirty="0" smtClean="0"/>
              <a:t>4. He returned just in time.</a:t>
            </a:r>
          </a:p>
          <a:p>
            <a:r>
              <a:rPr lang="en-US" sz="2400" dirty="0" smtClean="0"/>
              <a:t>5. Then we all laughed with one voice.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15444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>
                <a:solidFill>
                  <a:schemeClr val="tx1"/>
                </a:solidFill>
              </a:rPr>
              <a:t>Question : 1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Direct &amp; indirect narration:</a:t>
            </a:r>
          </a:p>
          <a:p>
            <a:r>
              <a:rPr lang="en-US" sz="2800" b="1" u="sng" dirty="0" smtClean="0"/>
              <a:t>Answer : </a:t>
            </a:r>
            <a:endParaRPr lang="en-US" sz="2400" dirty="0" smtClean="0"/>
          </a:p>
          <a:p>
            <a:r>
              <a:rPr lang="en-US" sz="2400" b="1" u="sng" dirty="0" smtClean="0"/>
              <a:t>1). </a:t>
            </a:r>
            <a:r>
              <a:rPr lang="en-US" sz="2400" dirty="0" smtClean="0"/>
              <a:t>He said to me, I have often told you not to play with fire.</a:t>
            </a:r>
          </a:p>
          <a:p>
            <a:r>
              <a:rPr lang="en-US" sz="2400" b="1" u="sng" dirty="0" smtClean="0"/>
              <a:t>2).</a:t>
            </a:r>
            <a:r>
              <a:rPr lang="en-US" sz="2400" dirty="0" smtClean="0"/>
              <a:t> He said, “how’s your mother?</a:t>
            </a:r>
          </a:p>
          <a:p>
            <a:r>
              <a:rPr lang="en-US" sz="2400" b="1" u="sng" dirty="0" smtClean="0"/>
              <a:t>3).</a:t>
            </a:r>
            <a:r>
              <a:rPr lang="en-US" sz="2400" dirty="0" smtClean="0"/>
              <a:t> ‘‘Do you really come from china? ’’said the princess to the girl.</a:t>
            </a:r>
          </a:p>
          <a:p>
            <a:r>
              <a:rPr lang="en-US" sz="2400" b="1" u="sng" dirty="0"/>
              <a:t>4</a:t>
            </a:r>
            <a:r>
              <a:rPr lang="en-US" sz="2400" b="1" u="sng" dirty="0" smtClean="0"/>
              <a:t>)</a:t>
            </a:r>
            <a:r>
              <a:rPr lang="en-US" sz="2400" dirty="0" smtClean="0"/>
              <a:t> . They asked,  ‘‘who are you &amp; what do you want?”</a:t>
            </a:r>
          </a:p>
          <a:p>
            <a:r>
              <a:rPr lang="en-US" sz="2400" b="1" u="sng" dirty="0" smtClean="0"/>
              <a:t>5). </a:t>
            </a:r>
            <a:r>
              <a:rPr lang="en-US" sz="2400" dirty="0" smtClean="0"/>
              <a:t>He observed, ‘‘I have never liked doing this’’</a:t>
            </a:r>
          </a:p>
          <a:p>
            <a:r>
              <a:rPr lang="en-US" sz="2400" b="1" u="sng" dirty="0" smtClean="0"/>
              <a:t>6).</a:t>
            </a:r>
            <a:r>
              <a:rPr lang="en-US" sz="2400" dirty="0" smtClean="0"/>
              <a:t>The teacher  said to him, ‘‘don’t read so fast’’</a:t>
            </a:r>
          </a:p>
          <a:p>
            <a:r>
              <a:rPr lang="en-US" sz="2400" b="1" u="sng" dirty="0" smtClean="0"/>
              <a:t>7).</a:t>
            </a:r>
            <a:r>
              <a:rPr lang="en-US" sz="2400" dirty="0" smtClean="0"/>
              <a:t>He said, ‘‘Our foes are too strong’’</a:t>
            </a:r>
            <a:endParaRPr lang="en-US" sz="2400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2416188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continue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8). Aladdin said to the magician, ‘‘what have I done to deserve so server a blow’’?</a:t>
            </a:r>
          </a:p>
          <a:p>
            <a:r>
              <a:rPr lang="en-US" sz="2400" dirty="0" smtClean="0"/>
              <a:t>9). He said to him, ‘‘Please wait there till he returns’’.</a:t>
            </a:r>
          </a:p>
          <a:p>
            <a:r>
              <a:rPr lang="en-US" sz="2400" dirty="0" smtClean="0"/>
              <a:t>10). Ali said, ‘‘I am very busy now’’.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07799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 : 2: letter.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Date 26/6/2020</a:t>
            </a:r>
          </a:p>
          <a:p>
            <a:pPr marL="0" indent="0">
              <a:buNone/>
            </a:pPr>
            <a:r>
              <a:rPr lang="en-US" sz="2400" dirty="0" smtClean="0"/>
              <a:t>Dear friend,</a:t>
            </a:r>
          </a:p>
          <a:p>
            <a:pPr marL="0" indent="0">
              <a:buNone/>
            </a:pPr>
            <a:r>
              <a:rPr lang="en-US" sz="2400" dirty="0" smtClean="0"/>
              <a:t>Hope you are doing fine . I am writing this letter to let you know about the book which I have read recently, &amp; I found this book very interesting.</a:t>
            </a:r>
          </a:p>
          <a:p>
            <a:pPr marL="0" indent="0">
              <a:buNone/>
            </a:pPr>
            <a:r>
              <a:rPr lang="en-US" sz="2400" dirty="0" smtClean="0"/>
              <a:t>As you know that how much I love to read novels &amp; when I start a book I cannot put it down until I finish it. Last month one of my friend give me a book called The count of Monte Cristo. It is a adventure French novel that was written by Alexander Dumas. The story of the book takes place in some of the countries like France Italy &amp; so far.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88853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Continue.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30383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story concerned with themes of hope, justice, revenge, forgiveness &amp; it focuses on imprisonment.</a:t>
            </a:r>
          </a:p>
          <a:p>
            <a:r>
              <a:rPr lang="en-US" sz="2400" dirty="0" smtClean="0"/>
              <a:t>Well I remember the last time when we talked on phone you told me that want some research on history of French as it was a part of your college project. I think this book will help you to complete your assignment &amp; moreover the cost of the book $140.</a:t>
            </a:r>
          </a:p>
          <a:p>
            <a:r>
              <a:rPr lang="en-US" sz="2400" dirty="0" smtClean="0"/>
              <a:t>If you need of a soft copy of the book then I can send you through email, otherwise you can also buy it through online &amp; get some discount on its original price as well.</a:t>
            </a:r>
          </a:p>
          <a:p>
            <a:r>
              <a:rPr lang="en-US" sz="2400" dirty="0" smtClean="0"/>
              <a:t>Looking forward to seeing you soon.</a:t>
            </a:r>
          </a:p>
          <a:p>
            <a:r>
              <a:rPr lang="en-US" sz="2400" dirty="0" smtClean="0"/>
              <a:t>Regards </a:t>
            </a:r>
          </a:p>
          <a:p>
            <a:r>
              <a:rPr lang="en-US" sz="2400" dirty="0" smtClean="0"/>
              <a:t>Your loving friend </a:t>
            </a:r>
            <a:r>
              <a:rPr lang="en-US" sz="2400" dirty="0" err="1" smtClean="0"/>
              <a:t>waqar</a:t>
            </a:r>
            <a:r>
              <a:rPr lang="en-US" sz="2400" dirty="0" smtClean="0"/>
              <a:t> Ahmad Jan.</a:t>
            </a: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873331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Question.3: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5410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Part A) </a:t>
            </a:r>
            <a:r>
              <a:rPr lang="en-US" sz="2400" dirty="0" smtClean="0"/>
              <a:t>write a memo to the student of your class reminding them about the submission of final term’s assignment.</a:t>
            </a:r>
          </a:p>
          <a:p>
            <a:r>
              <a:rPr lang="en-US" sz="2400" b="1" u="sng" dirty="0" smtClean="0"/>
              <a:t>Answer:</a:t>
            </a:r>
          </a:p>
          <a:p>
            <a:r>
              <a:rPr lang="en-US" sz="2400" dirty="0" smtClean="0"/>
              <a:t>To : </a:t>
            </a:r>
            <a:r>
              <a:rPr lang="en-US" sz="2400" dirty="0" err="1" smtClean="0"/>
              <a:t>Annas</a:t>
            </a:r>
            <a:r>
              <a:rPr lang="en-US" sz="2400" dirty="0" smtClean="0"/>
              <a:t> Ahmad Jan</a:t>
            </a:r>
          </a:p>
          <a:p>
            <a:r>
              <a:rPr lang="en-US" sz="2400" dirty="0" smtClean="0"/>
              <a:t>From : </a:t>
            </a:r>
            <a:r>
              <a:rPr lang="en-US" sz="2400" dirty="0" err="1" smtClean="0"/>
              <a:t>Waqar</a:t>
            </a:r>
            <a:r>
              <a:rPr lang="en-US" sz="2400" dirty="0" smtClean="0"/>
              <a:t> Ahmad Jan</a:t>
            </a:r>
          </a:p>
          <a:p>
            <a:r>
              <a:rPr lang="en-US" sz="2400" dirty="0" smtClean="0"/>
              <a:t>Date : 26/6/2020</a:t>
            </a:r>
          </a:p>
          <a:p>
            <a:r>
              <a:rPr lang="en-US" sz="2400" dirty="0" smtClean="0"/>
              <a:t>Subject :Reminding them about the submission of final term’s assignment.</a:t>
            </a:r>
          </a:p>
          <a:p>
            <a:r>
              <a:rPr lang="en-US" dirty="0"/>
              <a:t>Dear friend hope you will be fine and shine. I just want to remind you about the submission of the final term assignment. This task is much and more important that’s why you should never leave this and </a:t>
            </a:r>
            <a:r>
              <a:rPr lang="en-US" dirty="0" err="1"/>
              <a:t>plz</a:t>
            </a:r>
            <a:r>
              <a:rPr lang="en-US" dirty="0"/>
              <a:t> do it must </a:t>
            </a:r>
            <a:r>
              <a:rPr lang="en-US" dirty="0" err="1"/>
              <a:t>bcz</a:t>
            </a:r>
            <a:r>
              <a:rPr lang="en-US" dirty="0"/>
              <a:t> it can lead to serious problems about your degree. May this memo remind you your task</a:t>
            </a:r>
            <a:r>
              <a:rPr lang="en-US" dirty="0" smtClean="0"/>
              <a:t>.</a:t>
            </a:r>
          </a:p>
          <a:p>
            <a:r>
              <a:rPr lang="en-US" dirty="0" smtClean="0"/>
              <a:t>Best </a:t>
            </a:r>
          </a:p>
          <a:p>
            <a:r>
              <a:rPr lang="en-US" dirty="0" err="1" smtClean="0"/>
              <a:t>Waqar</a:t>
            </a:r>
            <a:r>
              <a:rPr lang="en-US" dirty="0" smtClean="0"/>
              <a:t> Ahmad Jan.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07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 3.part (b)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‘ Adjective Phrases’</a:t>
            </a:r>
          </a:p>
          <a:p>
            <a:r>
              <a:rPr lang="en-US" dirty="0" smtClean="0"/>
              <a:t>1) Precious ring.</a:t>
            </a:r>
          </a:p>
          <a:p>
            <a:r>
              <a:rPr lang="en-US" dirty="0" smtClean="0"/>
              <a:t>2) 4 Legged table.</a:t>
            </a:r>
          </a:p>
          <a:p>
            <a:r>
              <a:rPr lang="en-US" dirty="0" smtClean="0"/>
              <a:t>3) Non material.</a:t>
            </a:r>
          </a:p>
          <a:p>
            <a:r>
              <a:rPr lang="en-US" dirty="0" smtClean="0"/>
              <a:t>4) A big day.</a:t>
            </a:r>
          </a:p>
          <a:p>
            <a:r>
              <a:rPr lang="en-US" dirty="0" smtClean="0"/>
              <a:t>5) A  black crown.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190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 4: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Punctuate the following.</a:t>
            </a:r>
          </a:p>
          <a:p>
            <a:r>
              <a:rPr lang="en-US" sz="2400" dirty="0" smtClean="0"/>
              <a:t>1.Apple, mangoes, &amp; bananas are my favorite.</a:t>
            </a:r>
            <a:r>
              <a:rPr lang="en-US" dirty="0" smtClean="0"/>
              <a:t> </a:t>
            </a:r>
          </a:p>
          <a:p>
            <a:r>
              <a:rPr lang="en-US" sz="2400" dirty="0" smtClean="0"/>
              <a:t>2. She </a:t>
            </a:r>
            <a:r>
              <a:rPr lang="en-US" sz="2400" dirty="0" smtClean="0"/>
              <a:t>said, ‘‘I </a:t>
            </a:r>
            <a:r>
              <a:rPr lang="en-US" sz="2400" dirty="0" smtClean="0"/>
              <a:t>am </a:t>
            </a:r>
            <a:r>
              <a:rPr lang="en-US" sz="2400" dirty="0" smtClean="0"/>
              <a:t>sorry’’.</a:t>
            </a:r>
            <a:endParaRPr lang="en-US" sz="2400" dirty="0" smtClean="0"/>
          </a:p>
          <a:p>
            <a:r>
              <a:rPr lang="en-US" sz="2400" dirty="0" smtClean="0"/>
              <a:t>3.If my father was alive, but why lament </a:t>
            </a:r>
            <a:r>
              <a:rPr lang="en-US" sz="2400" smtClean="0"/>
              <a:t>the </a:t>
            </a:r>
            <a:r>
              <a:rPr lang="en-US" sz="2400" smtClean="0"/>
              <a:t>past?</a:t>
            </a:r>
            <a:endParaRPr lang="en-US" sz="2400" dirty="0" smtClean="0"/>
          </a:p>
          <a:p>
            <a:r>
              <a:rPr lang="en-US" sz="2400" dirty="0" smtClean="0"/>
              <a:t>4. Have you finished writing?</a:t>
            </a:r>
          </a:p>
          <a:p>
            <a:r>
              <a:rPr lang="en-US" sz="2400" dirty="0" smtClean="0"/>
              <a:t>5.God created the universe.</a:t>
            </a:r>
          </a:p>
          <a:p>
            <a:r>
              <a:rPr lang="en-US" sz="2400" dirty="0"/>
              <a:t>6</a:t>
            </a:r>
            <a:r>
              <a:rPr lang="en-US" sz="2400" dirty="0" smtClean="0"/>
              <a:t>.Iran, china, India &amp; Afghanistan are our neighboring countries.</a:t>
            </a:r>
          </a:p>
          <a:p>
            <a:r>
              <a:rPr lang="en-US" sz="2400" dirty="0" smtClean="0"/>
              <a:t>7.Alice said how clever I am!</a:t>
            </a:r>
          </a:p>
          <a:p>
            <a:r>
              <a:rPr lang="en-US" sz="2400" dirty="0" smtClean="0"/>
              <a:t>8.The principal parts of a verb in English, the present tense, the past  &amp; the past participle.</a:t>
            </a:r>
          </a:p>
          <a:p>
            <a:r>
              <a:rPr lang="en-US" sz="2400" dirty="0" smtClean="0"/>
              <a:t>9. Passer by.</a:t>
            </a:r>
          </a:p>
          <a:p>
            <a:r>
              <a:rPr lang="en-US" sz="2400" dirty="0" smtClean="0"/>
              <a:t>10.I’ </a:t>
            </a:r>
            <a:r>
              <a:rPr lang="en-US" sz="2400" dirty="0" err="1" smtClean="0"/>
              <a:t>ve</a:t>
            </a:r>
            <a:r>
              <a:rPr lang="en-US" sz="2400" dirty="0" smtClean="0"/>
              <a:t> done my home work.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54060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Question.5:part (a)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Supply suitable Adverb Clauses.</a:t>
            </a:r>
          </a:p>
          <a:p>
            <a:r>
              <a:rPr lang="en-US" sz="2400" dirty="0" smtClean="0"/>
              <a:t>1. They rested when evening came.</a:t>
            </a:r>
          </a:p>
          <a:p>
            <a:r>
              <a:rPr lang="en-US" sz="2400" dirty="0" smtClean="0"/>
              <a:t>2. He fled he was afraid.</a:t>
            </a:r>
          </a:p>
          <a:p>
            <a:r>
              <a:rPr lang="en-US" sz="2400" dirty="0" smtClean="0"/>
              <a:t>3. He is not so clever as his brother.</a:t>
            </a:r>
          </a:p>
          <a:p>
            <a:r>
              <a:rPr lang="en-US" sz="2400" dirty="0" smtClean="0"/>
              <a:t>4. They were very grateful to him for his support.</a:t>
            </a:r>
          </a:p>
          <a:p>
            <a:r>
              <a:rPr lang="en-US" sz="2400" dirty="0" smtClean="0"/>
              <a:t>5. They fought like cats &amp; dogs.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99531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140</TotalTime>
  <Words>812</Words>
  <Application>Microsoft Office PowerPoint</Application>
  <PresentationFormat>On-screen Show (4:3)</PresentationFormat>
  <Paragraphs>74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Trek</vt:lpstr>
      <vt:lpstr>PowerPoint Presentation</vt:lpstr>
      <vt:lpstr>Question : 1</vt:lpstr>
      <vt:lpstr>continue</vt:lpstr>
      <vt:lpstr>Question : 2: letter.</vt:lpstr>
      <vt:lpstr>Continue.</vt:lpstr>
      <vt:lpstr>Question.3:</vt:lpstr>
      <vt:lpstr>Question 3.part (b)</vt:lpstr>
      <vt:lpstr>Question 4:</vt:lpstr>
      <vt:lpstr>Question.5:part (a)</vt:lpstr>
      <vt:lpstr>q.5 part (b)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15</cp:revision>
  <dcterms:created xsi:type="dcterms:W3CDTF">2020-06-26T06:00:27Z</dcterms:created>
  <dcterms:modified xsi:type="dcterms:W3CDTF">2020-06-26T09:29:44Z</dcterms:modified>
</cp:coreProperties>
</file>