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143000" y="594376"/>
            <a:ext cx="6858000" cy="4663424"/>
          </a:xfrm>
        </p:spPr>
        <p:txBody>
          <a:bodyPr>
            <a:normAutofit fontScale="95833" lnSpcReduction="20000"/>
          </a:bodyPr>
          <a:p>
            <a:r>
              <a:rPr altLang="en" b="1" sz="5300" lang="en-US"/>
              <a:t>Name</a:t>
            </a:r>
            <a:r>
              <a:rPr altLang="en" b="1" sz="5300" lang="en-US"/>
              <a:t> </a:t>
            </a:r>
            <a:r>
              <a:rPr altLang="en" b="1" sz="5300" lang="en-US"/>
              <a:t>:-,</a:t>
            </a:r>
            <a:r>
              <a:rPr altLang="en" b="1" sz="5300" lang="en-US"/>
              <a:t> </a:t>
            </a:r>
            <a:r>
              <a:rPr altLang="en" b="1" sz="5300" lang="en-US"/>
              <a:t>M</a:t>
            </a:r>
            <a:r>
              <a:rPr altLang="en" b="1" sz="5300" lang="en-US"/>
              <a:t>.</a:t>
            </a:r>
            <a:r>
              <a:rPr altLang="en" b="1" sz="5300" lang="en-US"/>
              <a:t> </a:t>
            </a:r>
            <a:r>
              <a:rPr altLang="en" b="1" sz="5300" lang="en-US"/>
              <a:t>Amir</a:t>
            </a:r>
            <a:r>
              <a:rPr altLang="en" b="1" sz="5300" lang="en-US"/>
              <a:t> </a:t>
            </a:r>
            <a:r>
              <a:rPr altLang="en" b="1" sz="5300" lang="en-US"/>
              <a:t>H</a:t>
            </a:r>
            <a:r>
              <a:rPr altLang="en" b="1" sz="5300" lang="en-US"/>
              <a:t>a</a:t>
            </a:r>
            <a:r>
              <a:rPr altLang="en" b="1" sz="5300" lang="en-US"/>
              <a:t>m</a:t>
            </a:r>
            <a:r>
              <a:rPr altLang="en" b="1" sz="5300" lang="en-US"/>
              <a:t>z</a:t>
            </a:r>
            <a:r>
              <a:rPr altLang="en" b="1" sz="5300" lang="en-US"/>
              <a:t>a</a:t>
            </a:r>
            <a:endParaRPr altLang="zh-CN" lang="en-US"/>
          </a:p>
          <a:p>
            <a:r>
              <a:rPr altLang="en" b="1" sz="5300" lang="en-US"/>
              <a:t>I.D</a:t>
            </a:r>
            <a:r>
              <a:rPr altLang="en" b="1" sz="5300" lang="en-US"/>
              <a:t> </a:t>
            </a:r>
            <a:r>
              <a:rPr altLang="en" b="1" sz="5300" lang="en-US"/>
              <a:t>#</a:t>
            </a:r>
            <a:r>
              <a:rPr altLang="en" b="1" sz="5300" lang="en-US"/>
              <a:t> </a:t>
            </a:r>
            <a:r>
              <a:rPr altLang="en" b="1" sz="5300" lang="en-US"/>
              <a:t>7</a:t>
            </a:r>
            <a:r>
              <a:rPr altLang="en" b="1" sz="5300" lang="en-US"/>
              <a:t>9</a:t>
            </a:r>
            <a:r>
              <a:rPr altLang="en" b="1" sz="5300" lang="en-US"/>
              <a:t>8</a:t>
            </a:r>
            <a:r>
              <a:rPr altLang="en" b="1" sz="5300" lang="en-US"/>
              <a:t>6</a:t>
            </a:r>
            <a:endParaRPr altLang="zh-CN" lang="en-US"/>
          </a:p>
          <a:p>
            <a:r>
              <a:rPr altLang="en" b="1" sz="5300" lang="en-US"/>
              <a:t>Section</a:t>
            </a:r>
            <a:r>
              <a:rPr altLang="en" b="1" sz="5300" lang="en-US"/>
              <a:t> </a:t>
            </a:r>
            <a:r>
              <a:rPr altLang="en" b="1" sz="5300" lang="en-US"/>
              <a:t>:-</a:t>
            </a:r>
            <a:r>
              <a:rPr altLang="en" b="1" sz="5300" lang="en-US"/>
              <a:t> </a:t>
            </a:r>
            <a:r>
              <a:rPr altLang="en" b="1" sz="5300" lang="en-US"/>
              <a:t> </a:t>
            </a:r>
            <a:r>
              <a:rPr altLang="en" b="1" sz="5300" lang="en-US"/>
              <a:t>A</a:t>
            </a:r>
            <a:endParaRPr altLang="zh-CN" lang="en-US"/>
          </a:p>
          <a:p>
            <a:r>
              <a:rPr altLang="en" b="1" sz="5300" lang="en-US"/>
              <a:t>Paper</a:t>
            </a:r>
            <a:r>
              <a:rPr altLang="en" b="1" sz="5300" lang="en-US"/>
              <a:t> </a:t>
            </a:r>
            <a:r>
              <a:rPr altLang="en" b="1" sz="5300" lang="en-US"/>
              <a:t>:-</a:t>
            </a:r>
            <a:r>
              <a:rPr altLang="en" b="1" sz="5300" lang="en-US"/>
              <a:t> </a:t>
            </a:r>
            <a:r>
              <a:rPr altLang="en" b="1" sz="5300" lang="en-US"/>
              <a:t>Differential</a:t>
            </a:r>
            <a:r>
              <a:rPr altLang="en" b="1" sz="5300" lang="en-US"/>
              <a:t> </a:t>
            </a:r>
            <a:r>
              <a:rPr altLang="en" b="1" sz="5300" lang="en-US"/>
              <a:t>Equation</a:t>
            </a:r>
            <a:r>
              <a:rPr altLang="en" b="1" sz="5300" lang="en-US"/>
              <a:t> </a:t>
            </a:r>
            <a:endParaRPr altLang="zh-CN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29836" y="0"/>
            <a:ext cx="4084328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29836" y="0"/>
            <a:ext cx="4084328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29836" y="0"/>
            <a:ext cx="4084328" cy="685800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09454" y="637418"/>
            <a:ext cx="3325091" cy="5583164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29836" y="0"/>
            <a:ext cx="4084328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00471" y="202921"/>
            <a:ext cx="4304846" cy="6017661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648614" y="103121"/>
            <a:ext cx="4128884" cy="6117461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17540" y="0"/>
            <a:ext cx="4496624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29836" y="0"/>
            <a:ext cx="4084328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29836" y="0"/>
            <a:ext cx="4084328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29836" y="0"/>
            <a:ext cx="4084328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29836" y="0"/>
            <a:ext cx="4084328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RNE-L21</dc:creator>
  <dcterms:created xsi:type="dcterms:W3CDTF">2015-05-11T23:30:45Z</dcterms:created>
  <dcterms:modified xsi:type="dcterms:W3CDTF">2020-04-18T11:10:38Z</dcterms:modified>
</cp:coreProperties>
</file>