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2" r:id="rId3"/>
    <p:sldId id="341" r:id="rId4"/>
    <p:sldId id="330" r:id="rId5"/>
    <p:sldId id="281" r:id="rId6"/>
    <p:sldId id="280" r:id="rId7"/>
    <p:sldId id="334" r:id="rId8"/>
    <p:sldId id="335" r:id="rId9"/>
    <p:sldId id="336" r:id="rId10"/>
    <p:sldId id="333" r:id="rId11"/>
    <p:sldId id="337" r:id="rId12"/>
    <p:sldId id="338" r:id="rId13"/>
    <p:sldId id="339" r:id="rId14"/>
    <p:sldId id="340" r:id="rId15"/>
    <p:sldId id="332" r:id="rId16"/>
    <p:sldId id="265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31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03" r:id="rId50"/>
    <p:sldId id="304" r:id="rId51"/>
    <p:sldId id="305" r:id="rId52"/>
    <p:sldId id="306" r:id="rId53"/>
    <p:sldId id="30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6120"/>
            <a:ext cx="10515600" cy="5471160"/>
          </a:xfrm>
        </p:spPr>
        <p:txBody>
          <a:bodyPr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 </a:t>
            </a:r>
            <a:r>
              <a:rPr lang="en-US" b="1" u="sng">
                <a:sym typeface="+mn-ea"/>
              </a:rPr>
              <a:t>NAME: M. BILAL</a:t>
            </a:r>
            <a:endParaRPr lang="en-US" b="1" u="sng"/>
          </a:p>
          <a:p>
            <a:pPr marL="0" indent="0">
              <a:buNone/>
            </a:pPr>
            <a:r>
              <a:rPr lang="en-US" b="1" u="sng">
                <a:sym typeface="+mn-ea"/>
              </a:rPr>
              <a:t>IDE :  15873</a:t>
            </a:r>
            <a:endParaRPr lang="en-US" b="1" u="sng"/>
          </a:p>
          <a:p>
            <a:pPr marL="0" indent="0">
              <a:buNone/>
            </a:pPr>
            <a:r>
              <a:rPr lang="en-US" b="1" u="sng">
                <a:sym typeface="+mn-ea"/>
              </a:rPr>
              <a:t>SECTION:    SE, A</a:t>
            </a:r>
            <a:endParaRPr lang="en-US" b="1" u="sng"/>
          </a:p>
          <a:p>
            <a:pPr marL="0" indent="0">
              <a:buNone/>
            </a:pPr>
            <a:r>
              <a:rPr lang="en-US" b="1" u="sng">
                <a:sym typeface="+mn-ea"/>
              </a:rPr>
              <a:t>SEMESTER</a:t>
            </a:r>
            <a:r>
              <a:rPr lang="en-US">
                <a:sym typeface="+mn-ea"/>
              </a:rPr>
              <a:t>: SECOND </a:t>
            </a:r>
            <a:endParaRPr lang="en-US"/>
          </a:p>
          <a:p>
            <a:pPr marL="0" indent="0">
              <a:buNone/>
            </a:pPr>
            <a:r>
              <a:rPr lang="en-US" b="1" u="sng">
                <a:sym typeface="+mn-ea"/>
              </a:rPr>
              <a:t>COURSE</a:t>
            </a:r>
            <a:r>
              <a:rPr lang="en-US">
                <a:sym typeface="+mn-ea"/>
              </a:rPr>
              <a:t>: PAKSTUDY</a:t>
            </a:r>
            <a:endParaRPr lang="en-US"/>
          </a:p>
          <a:p>
            <a:pPr marL="0" indent="0">
              <a:buNone/>
            </a:pPr>
            <a:r>
              <a:rPr lang="en-US" b="1" i="1" u="sng">
                <a:sym typeface="+mn-ea"/>
              </a:rPr>
              <a:t>INSTRUCTOR</a:t>
            </a:r>
            <a:r>
              <a:rPr lang="en-US">
                <a:sym typeface="+mn-ea"/>
              </a:rPr>
              <a:t>: MAME BENISH</a:t>
            </a:r>
            <a:endParaRPr lang="en-US"/>
          </a:p>
          <a:p>
            <a:pPr marL="0" indent="0">
              <a:buNone/>
            </a:pPr>
            <a:r>
              <a:rPr lang="en-US" b="1">
                <a:sym typeface="+mn-ea"/>
              </a:rPr>
              <a:t>EXAMANATION</a:t>
            </a:r>
            <a:r>
              <a:rPr lang="en-US">
                <a:sym typeface="+mn-ea"/>
              </a:rPr>
              <a:t>: MIDTERM ASSIGMENT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8020" y="-26035"/>
            <a:ext cx="5682615" cy="67983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2275" y="-45085"/>
            <a:ext cx="6308725" cy="6995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7975" y="88900"/>
            <a:ext cx="5953125" cy="6631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3870" y="1905"/>
            <a:ext cx="5791200" cy="68014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lvl="1" indent="0" algn="ctr">
              <a:lnSpc>
                <a:spcPct val="250000"/>
              </a:lnSpc>
              <a:buNone/>
            </a:pPr>
            <a:r>
              <a:rPr lang="en-US" sz="7200" b="1"/>
              <a:t>ISLAMIYAT</a:t>
            </a:r>
            <a:endParaRPr lang="en-US" sz="72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109855"/>
            <a:ext cx="10515600" cy="949325"/>
          </a:xfrm>
        </p:spPr>
        <p:txBody>
          <a:bodyPr>
            <a:normAutofit fontScale="90000"/>
          </a:bodyPr>
          <a:p>
            <a:r>
              <a:rPr lang="en-US" sz="3200" b="1">
                <a:sym typeface="+mn-ea"/>
              </a:rPr>
              <a:t>  Q:1</a:t>
            </a:r>
            <a:r>
              <a:rPr lang="en-US" sz="3200">
                <a:sym typeface="+mn-ea"/>
              </a:rPr>
              <a:t> </a:t>
            </a:r>
            <a:r>
              <a:rPr lang="en-US" sz="2800">
                <a:sym typeface="+mn-ea"/>
              </a:rPr>
              <a:t>Prophet (PBUH) as an educator, diploment,</a:t>
            </a:r>
            <a:br>
              <a:rPr lang="en-US" sz="2800">
                <a:sym typeface="+mn-ea"/>
              </a:rPr>
            </a:br>
            <a:r>
              <a:rPr lang="en-US" sz="2800">
                <a:sym typeface="+mn-ea"/>
              </a:rPr>
              <a:t>military strategist, and peace maker? </a:t>
            </a:r>
            <a:br>
              <a:rPr lang="en-US" sz="3200">
                <a:sym typeface="+mn-ea"/>
              </a:rPr>
            </a:br>
            <a:r>
              <a:rPr lang="en-US" sz="3200" b="1">
                <a:sym typeface="+mn-ea"/>
              </a:rPr>
              <a:t>ANS:</a:t>
            </a:r>
            <a:endParaRPr lang="en-US" sz="3200" b="1">
              <a:sym typeface="+mn-ea"/>
            </a:endParaRPr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0010" y="1162685"/>
            <a:ext cx="6537960" cy="55010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5600" y="95250"/>
            <a:ext cx="8744585" cy="65208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5225" y="125095"/>
            <a:ext cx="7466965" cy="66401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1480" y="102870"/>
            <a:ext cx="8461375" cy="6375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4385" y="185420"/>
            <a:ext cx="8001635" cy="64369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290"/>
            <a:ext cx="10515600" cy="4618990"/>
          </a:xfrm>
        </p:spPr>
        <p:txBody>
          <a:bodyPr>
            <a:noAutofit/>
          </a:bodyPr>
          <a:p>
            <a:pPr marL="0" indent="0" algn="ctr">
              <a:lnSpc>
                <a:spcPct val="310000"/>
              </a:lnSpc>
              <a:buNone/>
            </a:pPr>
            <a:r>
              <a:rPr lang="en-US" sz="6000" b="1"/>
              <a:t>pakistan study</a:t>
            </a:r>
            <a:endParaRPr lang="en-US" sz="60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9455" y="224790"/>
            <a:ext cx="8127365" cy="63411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0695" y="76835"/>
            <a:ext cx="8660130" cy="66814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8335" y="23495"/>
            <a:ext cx="8197215" cy="66814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890" y="66675"/>
            <a:ext cx="9052560" cy="66706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7710" y="69215"/>
            <a:ext cx="8062595" cy="66097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6960" y="100330"/>
            <a:ext cx="7315835" cy="64954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6625" y="92710"/>
            <a:ext cx="7437120" cy="63792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4575" y="100965"/>
            <a:ext cx="7581265" cy="667321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7430" y="201930"/>
            <a:ext cx="7722870" cy="65608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115" y="11430"/>
            <a:ext cx="9470390" cy="6750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>
            <a:normAutofit fontScale="90000"/>
          </a:bodyPr>
          <a:p>
            <a:r>
              <a:rPr lang="en-US" b="1"/>
              <a:t>Q1:</a:t>
            </a:r>
            <a:r>
              <a:rPr lang="en-US"/>
              <a:t>  A critical analysis of pakistan foreign policy post 9/11</a:t>
            </a:r>
            <a:br>
              <a:rPr lang="en-US"/>
            </a:br>
            <a:r>
              <a:rPr lang="en-US" sz="3200" b="1"/>
              <a:t>ANS:</a:t>
            </a:r>
            <a:endParaRPr lang="en-US" sz="3200" b="1"/>
          </a:p>
        </p:txBody>
      </p:sp>
      <p:pic>
        <p:nvPicPr>
          <p:cNvPr id="4" name="Content Placeholder 1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82265" y="1622425"/>
            <a:ext cx="6426835" cy="526605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495"/>
          </a:xfrm>
        </p:spPr>
        <p:txBody>
          <a:bodyPr>
            <a:normAutofit fontScale="90000"/>
          </a:bodyPr>
          <a:p>
            <a:r>
              <a:rPr lang="en-US"/>
              <a:t>Q2:</a:t>
            </a:r>
            <a:r>
              <a:rPr lang="en-US" sz="3600"/>
              <a:t> According to Quran and Sunnah define human rights?</a:t>
            </a:r>
            <a:br>
              <a:rPr lang="en-US" sz="3600"/>
            </a:br>
            <a:r>
              <a:rPr lang="en-US" sz="3600" b="1"/>
              <a:t>ANS:</a:t>
            </a:r>
            <a:r>
              <a:rPr lang="en-US" sz="3600" b="1" u="sng"/>
              <a:t>HUMAN RIGHTS IN ISLAM</a:t>
            </a:r>
            <a:r>
              <a:rPr lang="en-US" sz="3600" b="1"/>
              <a:t>:</a:t>
            </a:r>
            <a:endParaRPr lang="en-US" sz="3600" b="1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82645" y="1330960"/>
            <a:ext cx="5912485" cy="54895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1140" y="58420"/>
            <a:ext cx="8913495" cy="65392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3355" y="139065"/>
            <a:ext cx="8668385" cy="612965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655" y="213995"/>
            <a:ext cx="6111240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3980" y="84455"/>
            <a:ext cx="6790055" cy="65595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7670" y="292100"/>
            <a:ext cx="8646160" cy="61385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0" y="4445"/>
            <a:ext cx="56769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b="1"/>
              <a:t>BUSINESS AND LABOR LAW</a:t>
            </a:r>
            <a:endParaRPr lang="en-US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b="1"/>
              <a:t>Q1: </a:t>
            </a:r>
            <a:r>
              <a:rPr lang="en-US" sz="2800"/>
              <a:t>Negotiable instrument . draw  a cheque,  promisory note  and bill of exchange?</a:t>
            </a:r>
            <a:br>
              <a:rPr lang="en-US"/>
            </a:br>
            <a:r>
              <a:rPr lang="en-US" b="1"/>
              <a:t>ANS: </a:t>
            </a:r>
            <a:endParaRPr lang="en-US" b="1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71190" y="1337310"/>
            <a:ext cx="5374005" cy="57410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"/>
          <p:cNvPicPr>
            <a:picLocks noChangeAspect="1"/>
          </p:cNvPicPr>
          <p:nvPr/>
        </p:nvPicPr>
        <p:blipFill>
          <a:blip r:embed="rId1"/>
          <a:srcRect t="1513" b="3600"/>
          <a:stretch>
            <a:fillRect/>
          </a:stretch>
        </p:blipFill>
        <p:spPr>
          <a:xfrm>
            <a:off x="2829560" y="139065"/>
            <a:ext cx="7092950" cy="66757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675" y="369570"/>
            <a:ext cx="10484485" cy="623951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5395" y="-24765"/>
            <a:ext cx="7141845" cy="690816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"/>
          <p:cNvPicPr>
            <a:picLocks noChangeAspect="1"/>
          </p:cNvPicPr>
          <p:nvPr/>
        </p:nvPicPr>
        <p:blipFill>
          <a:blip r:embed="rId1"/>
          <a:srcRect b="6545"/>
          <a:stretch>
            <a:fillRect/>
          </a:stretch>
        </p:blipFill>
        <p:spPr>
          <a:xfrm>
            <a:off x="1899285" y="-189230"/>
            <a:ext cx="7941310" cy="700595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5"/>
          <p:cNvPicPr>
            <a:picLocks noChangeAspect="1"/>
          </p:cNvPicPr>
          <p:nvPr/>
        </p:nvPicPr>
        <p:blipFill>
          <a:blip r:embed="rId1"/>
          <a:srcRect b="16578"/>
          <a:stretch>
            <a:fillRect/>
          </a:stretch>
        </p:blipFill>
        <p:spPr>
          <a:xfrm>
            <a:off x="2223135" y="-103505"/>
            <a:ext cx="8329295" cy="690626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6"/>
          <p:cNvPicPr>
            <a:picLocks noChangeAspect="1"/>
          </p:cNvPicPr>
          <p:nvPr/>
        </p:nvPicPr>
        <p:blipFill>
          <a:blip r:embed="rId1"/>
          <a:srcRect b="5291"/>
          <a:stretch>
            <a:fillRect/>
          </a:stretch>
        </p:blipFill>
        <p:spPr>
          <a:xfrm>
            <a:off x="1883410" y="18415"/>
            <a:ext cx="8424545" cy="676338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7"/>
          <p:cNvPicPr>
            <a:picLocks noChangeAspect="1"/>
          </p:cNvPicPr>
          <p:nvPr/>
        </p:nvPicPr>
        <p:blipFill>
          <a:blip r:embed="rId1"/>
          <a:srcRect t="4527" b="7202"/>
          <a:stretch>
            <a:fillRect/>
          </a:stretch>
        </p:blipFill>
        <p:spPr>
          <a:xfrm>
            <a:off x="2165985" y="-19685"/>
            <a:ext cx="7954010" cy="689737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8"/>
          <p:cNvPicPr>
            <a:picLocks noChangeAspect="1"/>
          </p:cNvPicPr>
          <p:nvPr/>
        </p:nvPicPr>
        <p:blipFill>
          <a:blip r:embed="rId1"/>
          <a:srcRect l="6174" t="3030" b="3788"/>
          <a:stretch>
            <a:fillRect/>
          </a:stretch>
        </p:blipFill>
        <p:spPr>
          <a:xfrm>
            <a:off x="2990850" y="37465"/>
            <a:ext cx="6895465" cy="684022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9"/>
          <p:cNvPicPr>
            <a:picLocks noChangeAspect="1"/>
          </p:cNvPicPr>
          <p:nvPr/>
        </p:nvPicPr>
        <p:blipFill>
          <a:blip r:embed="rId1"/>
          <a:srcRect b="3598"/>
          <a:stretch>
            <a:fillRect/>
          </a:stretch>
        </p:blipFill>
        <p:spPr>
          <a:xfrm>
            <a:off x="2850515" y="-172085"/>
            <a:ext cx="6528435" cy="703008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0"/>
          <p:cNvPicPr>
            <a:picLocks noChangeAspect="1"/>
          </p:cNvPicPr>
          <p:nvPr/>
        </p:nvPicPr>
        <p:blipFill>
          <a:blip r:embed="rId1"/>
          <a:srcRect l="8911" b="3409"/>
          <a:stretch>
            <a:fillRect/>
          </a:stretch>
        </p:blipFill>
        <p:spPr>
          <a:xfrm>
            <a:off x="2846070" y="60960"/>
            <a:ext cx="6481445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040"/>
          </a:xfrm>
        </p:spPr>
        <p:txBody>
          <a:bodyPr>
            <a:normAutofit fontScale="90000"/>
          </a:bodyPr>
          <a:p>
            <a:r>
              <a:rPr lang="en-US" sz="4000" b="1"/>
              <a:t>Q2</a:t>
            </a:r>
            <a:r>
              <a:rPr lang="en-US" sz="4000"/>
              <a:t>:</a:t>
            </a:r>
            <a:r>
              <a:rPr lang="en-US" sz="3200"/>
              <a:t>Function of labour count?</a:t>
            </a:r>
            <a:br>
              <a:rPr lang="en-US" sz="4000"/>
            </a:br>
            <a:r>
              <a:rPr lang="en-US" sz="4000" b="1">
                <a:sym typeface="+mn-ea"/>
              </a:rPr>
              <a:t>Ans:</a:t>
            </a:r>
            <a:endParaRPr lang="en-US" sz="4000" b="1">
              <a:sym typeface="+mn-ea"/>
            </a:endParaRPr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37510" y="1193165"/>
            <a:ext cx="6327140" cy="572262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0325" y="100330"/>
            <a:ext cx="699135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25" y="306070"/>
            <a:ext cx="10920730" cy="609981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0" y="55245"/>
            <a:ext cx="7239000" cy="662559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405"/>
          </a:xfrm>
        </p:spPr>
        <p:txBody>
          <a:bodyPr>
            <a:normAutofit/>
          </a:bodyPr>
          <a:p>
            <a:r>
              <a:rPr lang="en-US" sz="3200" b="1"/>
              <a:t> Q2</a:t>
            </a:r>
            <a:r>
              <a:rPr lang="en-US" sz="2800"/>
              <a:t>:CPEC: prospects and challange?</a:t>
            </a:r>
            <a:endParaRPr lang="en-US" sz="2800"/>
          </a:p>
        </p:txBody>
      </p:sp>
      <p:pic>
        <p:nvPicPr>
          <p:cNvPr id="5" name="Content Placeholder 4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29990" y="1170305"/>
            <a:ext cx="4682490" cy="56045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5140" y="5715"/>
            <a:ext cx="6141085" cy="68459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5820" y="22860"/>
            <a:ext cx="5383530" cy="6766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9845" y="1910715"/>
            <a:ext cx="6968490" cy="304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WPS Presentation</Application>
  <PresentationFormat>Widescreen</PresentationFormat>
  <Paragraphs>26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Q1:  A critical analysis of pakistan foreign policy post 9/11 ANS:</vt:lpstr>
      <vt:lpstr>PowerPoint 演示文稿</vt:lpstr>
      <vt:lpstr>PowerPoint 演示文稿</vt:lpstr>
      <vt:lpstr> Q2:CPEC: prospects and challange?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Q:1 Prophet (PBUH) as an educator, diploment, military strategist, and peace maker?  ANS: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Q2: According to Quran and Sunnah define human rights? ANS:HUMAN RIGHTS IN ISLAM: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BUSINESS AND LABOR LAW</vt:lpstr>
      <vt:lpstr>Q1: Negotiable instrument . draw  a cheque,  promisory note  and bill of exchange? ANS: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Q2:Function of labour count? Ans: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Umair Ali</cp:lastModifiedBy>
  <cp:revision>4</cp:revision>
  <dcterms:created xsi:type="dcterms:W3CDTF">2020-05-15T20:29:00Z</dcterms:created>
  <dcterms:modified xsi:type="dcterms:W3CDTF">2020-05-16T17:23:47Z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1033-11.2.0.9327</vt:lpwstr>
  </property>
</Properties>
</file>