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96414" y="0"/>
            <a:ext cx="6551172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84596" y="0"/>
            <a:ext cx="3974808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96839" y="0"/>
            <a:ext cx="4550321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87781" y="0"/>
            <a:ext cx="4168438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80703" y="0"/>
            <a:ext cx="4582593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63081" y="0"/>
            <a:ext cx="4017837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72140" y="0"/>
            <a:ext cx="4399720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78722" y="0"/>
            <a:ext cx="3786556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02926" y="0"/>
            <a:ext cx="3738148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59897" y="0"/>
            <a:ext cx="3824206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CPH1909</dc:creator>
  <dcterms:created xsi:type="dcterms:W3CDTF">2015-05-11T23:30:45Z</dcterms:created>
  <dcterms:modified xsi:type="dcterms:W3CDTF">2020-04-14T14:49:17Z</dcterms:modified>
</cp:coreProperties>
</file>