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1"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2134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3095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0168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0316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593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1427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3508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927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0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0311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087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8379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3954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00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8615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4844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9084248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err="1" smtClean="0"/>
              <a:t>Basharat</a:t>
            </a:r>
            <a:r>
              <a:rPr lang="en-US" dirty="0" smtClean="0"/>
              <a:t> Hussain</a:t>
            </a:r>
            <a:br>
              <a:rPr lang="en-US" dirty="0" smtClean="0"/>
            </a:br>
            <a:r>
              <a:rPr lang="en-US" dirty="0" err="1" smtClean="0"/>
              <a:t>dept</a:t>
            </a:r>
            <a:r>
              <a:rPr lang="en-US" dirty="0" smtClean="0"/>
              <a:t> art and design</a:t>
            </a:r>
            <a:endParaRPr lang="en-US" dirty="0"/>
          </a:p>
        </p:txBody>
      </p:sp>
    </p:spTree>
    <p:extLst>
      <p:ext uri="{BB962C8B-B14F-4D97-AF65-F5344CB8AC3E}">
        <p14:creationId xmlns:p14="http://schemas.microsoft.com/office/powerpoint/2010/main" val="2866492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Presentation skills</a:t>
            </a:r>
            <a:endParaRPr lang="en-US" dirty="0"/>
          </a:p>
        </p:txBody>
      </p:sp>
      <p:sp>
        <p:nvSpPr>
          <p:cNvPr id="3" name="Content Placeholder 2"/>
          <p:cNvSpPr>
            <a:spLocks noGrp="1"/>
          </p:cNvSpPr>
          <p:nvPr>
            <p:ph idx="1"/>
          </p:nvPr>
        </p:nvSpPr>
        <p:spPr/>
        <p:txBody>
          <a:bodyPr/>
          <a:lstStyle/>
          <a:p>
            <a:r>
              <a:rPr lang="en-US" smtClean="0"/>
              <a:t>The main reason is that "presentation skills" is plural. It takes dozens of skills to be a good public speaker. These include:</a:t>
            </a:r>
          </a:p>
          <a:p>
            <a:endParaRPr lang="en-US" dirty="0"/>
          </a:p>
        </p:txBody>
      </p:sp>
    </p:spTree>
    <p:extLst>
      <p:ext uri="{BB962C8B-B14F-4D97-AF65-F5344CB8AC3E}">
        <p14:creationId xmlns:p14="http://schemas.microsoft.com/office/powerpoint/2010/main" val="409973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Verbal Communication. </a:t>
            </a:r>
          </a:p>
        </p:txBody>
      </p:sp>
      <p:sp>
        <p:nvSpPr>
          <p:cNvPr id="3" name="Content Placeholder 2"/>
          <p:cNvSpPr>
            <a:spLocks noGrp="1"/>
          </p:cNvSpPr>
          <p:nvPr>
            <p:ph idx="1"/>
          </p:nvPr>
        </p:nvSpPr>
        <p:spPr/>
        <p:txBody>
          <a:bodyPr>
            <a:normAutofit/>
          </a:bodyPr>
          <a:lstStyle/>
          <a:p>
            <a:r>
              <a:rPr lang="en-US" dirty="0" smtClean="0"/>
              <a:t>The </a:t>
            </a:r>
            <a:r>
              <a:rPr lang="en-US" dirty="0"/>
              <a:t>ability to communicate in a clear, concise and concrete way in front of an audience is the key skill required of public </a:t>
            </a:r>
            <a:r>
              <a:rPr lang="en-US" dirty="0" smtClean="0"/>
              <a:t>speakers</a:t>
            </a:r>
          </a:p>
          <a:p>
            <a:r>
              <a:rPr lang="en-US" dirty="0"/>
              <a:t>2. </a:t>
            </a:r>
            <a:r>
              <a:rPr lang="en-US" dirty="0" err="1"/>
              <a:t>DeliveryDelivery</a:t>
            </a:r>
            <a:r>
              <a:rPr lang="en-US" dirty="0"/>
              <a:t> is how you connect with your audience. It includes </a:t>
            </a:r>
            <a:r>
              <a:rPr lang="en-US" dirty="0" smtClean="0"/>
              <a:t>techniques </a:t>
            </a:r>
            <a:r>
              <a:rPr lang="en-US" dirty="0"/>
              <a:t>such as body language and pauses that give your words punch</a:t>
            </a:r>
            <a:r>
              <a:rPr lang="en-US" dirty="0" smtClean="0"/>
              <a:t>.</a:t>
            </a:r>
          </a:p>
          <a:p>
            <a:r>
              <a:rPr lang="en-US" dirty="0"/>
              <a:t>3. </a:t>
            </a:r>
            <a:r>
              <a:rPr lang="en-US" dirty="0" err="1"/>
              <a:t>LeadershipThe</a:t>
            </a:r>
            <a:r>
              <a:rPr lang="en-US" dirty="0"/>
              <a:t> ability to establish yourself as the leader of your audience</a:t>
            </a:r>
            <a:r>
              <a:rPr lang="en-US" dirty="0" smtClean="0"/>
              <a:t>.</a:t>
            </a:r>
          </a:p>
          <a:p>
            <a:r>
              <a:rPr lang="en-US" dirty="0"/>
              <a:t>4. Selling / </a:t>
            </a:r>
            <a:r>
              <a:rPr lang="en-US" dirty="0" err="1"/>
              <a:t>PersuasionA</a:t>
            </a:r>
            <a:r>
              <a:rPr lang="en-US" dirty="0"/>
              <a:t> presentation is all about selling your ideas using persuasion techniques</a:t>
            </a:r>
            <a:r>
              <a:rPr lang="en-US" dirty="0" smtClean="0"/>
              <a:t>.</a:t>
            </a:r>
            <a:endParaRPr lang="en-US" dirty="0"/>
          </a:p>
        </p:txBody>
      </p:sp>
    </p:spTree>
    <p:extLst>
      <p:ext uri="{BB962C8B-B14F-4D97-AF65-F5344CB8AC3E}">
        <p14:creationId xmlns:p14="http://schemas.microsoft.com/office/powerpoint/2010/main" val="2274655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5. </a:t>
            </a:r>
            <a:r>
              <a:rPr lang="en-US" dirty="0" err="1"/>
              <a:t>HumorLighthearted</a:t>
            </a:r>
            <a:r>
              <a:rPr lang="en-US" dirty="0"/>
              <a:t> presentations are almost always best. You don't have to be a stand-up comedian but the ability to deliver light humor works wonders on an audience</a:t>
            </a:r>
            <a:r>
              <a:rPr lang="en-US" dirty="0" smtClean="0"/>
              <a:t>.</a:t>
            </a:r>
          </a:p>
          <a:p>
            <a:r>
              <a:rPr lang="en-US" dirty="0" smtClean="0"/>
              <a:t> </a:t>
            </a:r>
            <a:r>
              <a:rPr lang="en-US" dirty="0"/>
              <a:t>6. </a:t>
            </a:r>
            <a:r>
              <a:rPr lang="en-US" dirty="0" err="1"/>
              <a:t>StorytellingThe</a:t>
            </a:r>
            <a:r>
              <a:rPr lang="en-US" dirty="0"/>
              <a:t> ability to tell a griping story</a:t>
            </a:r>
            <a:r>
              <a:rPr lang="en-US" dirty="0" smtClean="0"/>
              <a:t>.</a:t>
            </a:r>
          </a:p>
          <a:p>
            <a:r>
              <a:rPr lang="en-US" dirty="0" smtClean="0"/>
              <a:t> </a:t>
            </a:r>
            <a:r>
              <a:rPr lang="en-US" dirty="0"/>
              <a:t>7. Written and Visual </a:t>
            </a:r>
            <a:r>
              <a:rPr lang="en-US" dirty="0" err="1"/>
              <a:t>CommunicationYour</a:t>
            </a:r>
            <a:r>
              <a:rPr lang="en-US" dirty="0"/>
              <a:t> visual elements such as slides should be brief, clear and visually effective</a:t>
            </a:r>
            <a:r>
              <a:rPr lang="en-US" dirty="0" smtClean="0"/>
              <a:t>.</a:t>
            </a:r>
          </a:p>
          <a:p>
            <a:r>
              <a:rPr lang="en-US" dirty="0"/>
              <a:t>8. Self </a:t>
            </a:r>
            <a:r>
              <a:rPr lang="en-US" dirty="0" err="1"/>
              <a:t>AwarenessKnow</a:t>
            </a:r>
            <a:r>
              <a:rPr lang="en-US" dirty="0"/>
              <a:t> your strengths and weaknesses and lead with your strengths.</a:t>
            </a:r>
          </a:p>
        </p:txBody>
      </p:sp>
    </p:spTree>
    <p:extLst>
      <p:ext uri="{BB962C8B-B14F-4D97-AF65-F5344CB8AC3E}">
        <p14:creationId xmlns:p14="http://schemas.microsoft.com/office/powerpoint/2010/main" val="4267116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1412" y="2249486"/>
            <a:ext cx="10063208" cy="4357375"/>
          </a:xfrm>
        </p:spPr>
        <p:txBody>
          <a:bodyPr/>
          <a:lstStyle/>
          <a:p>
            <a:r>
              <a:rPr lang="en-US" dirty="0"/>
              <a:t>9. Emotion </a:t>
            </a:r>
            <a:r>
              <a:rPr lang="en-US" dirty="0" err="1"/>
              <a:t>ManagementPresentations</a:t>
            </a:r>
            <a:r>
              <a:rPr lang="en-US" dirty="0"/>
              <a:t> can be emotional experiences. For one thing, 3 out of 4 people are have a fear of public speaking. The ability to control emotions is also important to handle unexpected events such as rejection (e.g. a heckler). </a:t>
            </a:r>
            <a:endParaRPr lang="en-US" dirty="0" smtClean="0"/>
          </a:p>
          <a:p>
            <a:r>
              <a:rPr lang="en-US" dirty="0" smtClean="0"/>
              <a:t>10</a:t>
            </a:r>
            <a:r>
              <a:rPr lang="en-US" dirty="0"/>
              <a:t>. </a:t>
            </a:r>
            <a:r>
              <a:rPr lang="en-US" dirty="0" err="1"/>
              <a:t>AdaptabilityNo</a:t>
            </a:r>
            <a:r>
              <a:rPr lang="en-US" dirty="0"/>
              <a:t> matter how much you prepare it's possible for your presentation to go off in an unexpected direction — especially if you involve your audience. The ability to adapt is an important presentation survival skill</a:t>
            </a:r>
            <a:r>
              <a:rPr lang="en-US" dirty="0" smtClean="0"/>
              <a:t>.</a:t>
            </a:r>
          </a:p>
          <a:p>
            <a:r>
              <a:rPr lang="en-US" dirty="0"/>
              <a:t>11. </a:t>
            </a:r>
            <a:r>
              <a:rPr lang="en-US" dirty="0" err="1"/>
              <a:t>ListeningActive</a:t>
            </a:r>
            <a:r>
              <a:rPr lang="en-US" dirty="0"/>
              <a:t> listening is key to leading audience participation.</a:t>
            </a:r>
          </a:p>
        </p:txBody>
      </p:sp>
    </p:spTree>
    <p:extLst>
      <p:ext uri="{BB962C8B-B14F-4D97-AF65-F5344CB8AC3E}">
        <p14:creationId xmlns:p14="http://schemas.microsoft.com/office/powerpoint/2010/main" val="293032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1412" y="2249486"/>
            <a:ext cx="10346543" cy="4473285"/>
          </a:xfrm>
        </p:spPr>
        <p:txBody>
          <a:bodyPr>
            <a:normAutofit/>
          </a:bodyPr>
          <a:lstStyle/>
          <a:p>
            <a:r>
              <a:rPr lang="en-US" dirty="0"/>
              <a:t>12. </a:t>
            </a:r>
            <a:r>
              <a:rPr lang="en-US" dirty="0" err="1"/>
              <a:t>FacilitatingThe</a:t>
            </a:r>
            <a:r>
              <a:rPr lang="en-US" dirty="0"/>
              <a:t> ability to lead workshops, conversations and issue resolution activities</a:t>
            </a:r>
            <a:r>
              <a:rPr lang="en-US" dirty="0" smtClean="0"/>
              <a:t>.</a:t>
            </a:r>
          </a:p>
          <a:p>
            <a:r>
              <a:rPr lang="en-US" dirty="0" smtClean="0"/>
              <a:t> </a:t>
            </a:r>
            <a:r>
              <a:rPr lang="en-US" dirty="0"/>
              <a:t>13. Networking </a:t>
            </a:r>
            <a:r>
              <a:rPr lang="en-US" dirty="0" err="1"/>
              <a:t>SkillsIf</a:t>
            </a:r>
            <a:r>
              <a:rPr lang="en-US" dirty="0"/>
              <a:t> you're speaking at a conference it's important to network before your presentation. Incorporate what you learn from networking into your talk. </a:t>
            </a:r>
            <a:endParaRPr lang="en-US" dirty="0" smtClean="0"/>
          </a:p>
          <a:p>
            <a:r>
              <a:rPr lang="en-US" dirty="0" smtClean="0"/>
              <a:t>14</a:t>
            </a:r>
            <a:r>
              <a:rPr lang="en-US" dirty="0"/>
              <a:t>. Interpersonal </a:t>
            </a:r>
            <a:r>
              <a:rPr lang="en-US" dirty="0" err="1"/>
              <a:t>RelationshipsThe</a:t>
            </a:r>
            <a:r>
              <a:rPr lang="en-US" dirty="0"/>
              <a:t> ability to establish rapport with an audience is closely related to your ability to establish and manage relationships with people. Legendary orators (e.g. Bill Clinton) have the ability to make each member of the audience feel as if they are speaking directly to them. </a:t>
            </a:r>
            <a:endParaRPr lang="en-US" dirty="0" smtClean="0"/>
          </a:p>
          <a:p>
            <a:r>
              <a:rPr lang="en-US" dirty="0" smtClean="0"/>
              <a:t>15</a:t>
            </a:r>
            <a:r>
              <a:rPr lang="en-US" dirty="0"/>
              <a:t>. Dealing with Difficult </a:t>
            </a:r>
            <a:r>
              <a:rPr lang="en-US" dirty="0" err="1"/>
              <a:t>PersonalitiesThe</a:t>
            </a:r>
            <a:r>
              <a:rPr lang="en-US" dirty="0"/>
              <a:t> ability to deal with audience participation challenges.</a:t>
            </a:r>
          </a:p>
        </p:txBody>
      </p:sp>
    </p:spTree>
    <p:extLst>
      <p:ext uri="{BB962C8B-B14F-4D97-AF65-F5344CB8AC3E}">
        <p14:creationId xmlns:p14="http://schemas.microsoft.com/office/powerpoint/2010/main" val="2568649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16. Stress </a:t>
            </a:r>
            <a:r>
              <a:rPr lang="en-US" dirty="0" err="1"/>
              <a:t>ManagementMany</a:t>
            </a:r>
            <a:r>
              <a:rPr lang="en-US" dirty="0"/>
              <a:t> people find presentations to be a stressful experience. Even if you're comfortable with presentations, a stressful experience can always pop up when you're in front of an audience. The ability to manage stress and deliver under pressure is important</a:t>
            </a:r>
            <a:r>
              <a:rPr lang="en-US" dirty="0" smtClean="0"/>
              <a:t>.</a:t>
            </a:r>
          </a:p>
          <a:p>
            <a:r>
              <a:rPr lang="en-US" dirty="0" smtClean="0"/>
              <a:t> </a:t>
            </a:r>
            <a:r>
              <a:rPr lang="en-US" dirty="0"/>
              <a:t>17. Taking Criticism / </a:t>
            </a:r>
            <a:r>
              <a:rPr lang="en-US" dirty="0" err="1"/>
              <a:t>ResilienceThe</a:t>
            </a:r>
            <a:r>
              <a:rPr lang="en-US" dirty="0"/>
              <a:t> ability to bounce back from criticism and failure is common amongst accomplished public speakers. </a:t>
            </a:r>
            <a:endParaRPr lang="en-US" dirty="0" smtClean="0"/>
          </a:p>
          <a:p>
            <a:r>
              <a:rPr lang="en-US" dirty="0" smtClean="0"/>
              <a:t>18</a:t>
            </a:r>
            <a:r>
              <a:rPr lang="en-US" dirty="0"/>
              <a:t>. Problem </a:t>
            </a:r>
            <a:r>
              <a:rPr lang="en-US" dirty="0" err="1"/>
              <a:t>SolvingThe</a:t>
            </a:r>
            <a:r>
              <a:rPr lang="en-US" dirty="0"/>
              <a:t> best presentations solve problems for the audience. You may also be asked to solve a problem as part of audience participation. </a:t>
            </a:r>
            <a:endParaRPr lang="en-US" dirty="0" smtClean="0"/>
          </a:p>
          <a:p>
            <a:r>
              <a:rPr lang="en-US" dirty="0" smtClean="0"/>
              <a:t>19</a:t>
            </a:r>
            <a:r>
              <a:rPr lang="en-US" dirty="0"/>
              <a:t>. </a:t>
            </a:r>
            <a:r>
              <a:rPr lang="en-US" dirty="0" err="1"/>
              <a:t>ResearchThe</a:t>
            </a:r>
            <a:r>
              <a:rPr lang="en-US" dirty="0"/>
              <a:t> ability to find statistics, facts, examples and stories that support your message.</a:t>
            </a:r>
          </a:p>
        </p:txBody>
      </p:sp>
    </p:spTree>
    <p:extLst>
      <p:ext uri="{BB962C8B-B14F-4D97-AF65-F5344CB8AC3E}">
        <p14:creationId xmlns:p14="http://schemas.microsoft.com/office/powerpoint/2010/main" val="1724538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20. Organization and Time </a:t>
            </a:r>
            <a:r>
              <a:rPr lang="en-US" dirty="0" err="1"/>
              <a:t>ManagementGiving</a:t>
            </a:r>
            <a:r>
              <a:rPr lang="en-US" dirty="0"/>
              <a:t> your presentation an organized flow that fits into time constraints</a:t>
            </a:r>
            <a:r>
              <a:rPr lang="en-US" dirty="0" smtClean="0"/>
              <a:t>.</a:t>
            </a:r>
          </a:p>
          <a:p>
            <a:r>
              <a:rPr lang="en-US" dirty="0" smtClean="0"/>
              <a:t> </a:t>
            </a:r>
            <a:r>
              <a:rPr lang="en-US" dirty="0"/>
              <a:t>21. Gestures / Using 3d </a:t>
            </a:r>
            <a:r>
              <a:rPr lang="en-US" dirty="0" err="1"/>
              <a:t>SpacePhysical</a:t>
            </a:r>
            <a:r>
              <a:rPr lang="en-US" dirty="0"/>
              <a:t> communication including effective use of the stage and gestures. </a:t>
            </a:r>
            <a:endParaRPr lang="en-US" dirty="0" smtClean="0"/>
          </a:p>
          <a:p>
            <a:r>
              <a:rPr lang="en-US" dirty="0" smtClean="0"/>
              <a:t>22</a:t>
            </a:r>
            <a:r>
              <a:rPr lang="en-US" dirty="0"/>
              <a:t>. </a:t>
            </a:r>
            <a:r>
              <a:rPr lang="en-US" dirty="0" err="1"/>
              <a:t>ShowmanshipGood</a:t>
            </a:r>
            <a:r>
              <a:rPr lang="en-US" dirty="0"/>
              <a:t> public speakers do more than inform — they entertain.</a:t>
            </a:r>
          </a:p>
        </p:txBody>
      </p:sp>
    </p:spTree>
    <p:extLst>
      <p:ext uri="{BB962C8B-B14F-4D97-AF65-F5344CB8AC3E}">
        <p14:creationId xmlns:p14="http://schemas.microsoft.com/office/powerpoint/2010/main" val="304372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Thank you</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245638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TotalTime>
  <Words>570</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Basharat Hussain dept art and design</vt:lpstr>
      <vt:lpstr>Presentation skills</vt:lpstr>
      <vt:lpstr>Verbal Communication. </vt:lpstr>
      <vt:lpstr>PowerPoint Presentation</vt:lpstr>
      <vt:lpstr>PowerPoint Presentation</vt:lpstr>
      <vt:lpstr>PowerPoint Presentation</vt:lpstr>
      <vt:lpstr>PowerPoint Presentation</vt:lpstr>
      <vt:lpstr>PowerPoint Presentation</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Mehertab ali id    12690 dept   art &amp; Design subject  business english</dc:title>
  <dc:creator>Windows User</dc:creator>
  <cp:lastModifiedBy>Windows User</cp:lastModifiedBy>
  <cp:revision>3</cp:revision>
  <dcterms:created xsi:type="dcterms:W3CDTF">2020-09-21T16:37:20Z</dcterms:created>
  <dcterms:modified xsi:type="dcterms:W3CDTF">2020-09-21T17:43:42Z</dcterms:modified>
</cp:coreProperties>
</file>