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92" d="100"/>
          <a:sy n="92" d="100"/>
        </p:scale>
        <p:origin x="4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235D23-5B7F-4973-9455-2B97A6A3E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21092D-B5B0-4024-877E-B2B99DC82B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4FBB05-0AED-463E-9E8F-6DFBFF848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5660-8884-406C-926F-B4D155E56E9A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075987-3C9B-4684-B553-EC7C16D7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083B17-8A44-49DB-B6F9-E2619B420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924-0F0F-4917-B41C-9AED3FCD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1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5A2D34-C997-4E5D-B03B-A28816994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DEDD9CA-82EF-471A-AF26-885CC8443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EB4B8B-53E0-4AF9-B7D4-F42C9F7C9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5660-8884-406C-926F-B4D155E56E9A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040C91-B001-44C7-8783-C2955F1B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1F5F1F7-4887-444C-8280-836FF4A0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924-0F0F-4917-B41C-9AED3FCD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0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C3073F8-416D-4AD1-83A6-B56CA2BD95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DB4D14C-3D3E-4D2B-AF6E-0445D3599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7873500-826B-4ABF-A46B-BBFA2D85C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5660-8884-406C-926F-B4D155E56E9A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8F27E1-F3EB-49CF-BA03-128EE6F5A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575D5F-0D0B-4724-BD17-A85419A0C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924-0F0F-4917-B41C-9AED3FCD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6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A76C07-25CE-4CBA-B6E4-C406E9D00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971724-591E-43A1-A450-0EEC1CBF0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FEDAC3-A7C5-4B39-AFF1-E812FFACE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5660-8884-406C-926F-B4D155E56E9A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0BC5021-8A2A-4237-84EF-D89814CC3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77FFDB-4AE5-4F22-88B2-79275693E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924-0F0F-4917-B41C-9AED3FCD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7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FFF35B-4564-4844-A4B2-389C27865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5EF437-D111-4D48-ADF5-3275F3EC7C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0995FF4-64E1-4647-82D2-36ED2A04B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5660-8884-406C-926F-B4D155E56E9A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B0BB61-BB87-482F-B4F3-75DA95E7E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AC7238-2098-483C-8A15-D31049606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924-0F0F-4917-B41C-9AED3FCD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9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B2B703-A854-4605-86CD-3CB5B6FBD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DF3609-246A-4EC7-89E8-C87DBFD91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160F942-2898-40C4-A76B-F9AEC65FE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A2D050-00D1-4ABA-BD3B-D59CE4B57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5660-8884-406C-926F-B4D155E56E9A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8A6FFF1-0C24-402A-8958-1C66738B8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10AD608-8967-4472-B55F-E8D0F622A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924-0F0F-4917-B41C-9AED3FCD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90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6BCD85-D054-4070-9AC1-467EEEF9B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A15CCE-48AD-4F9C-B760-635210E7C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3F9A5AD-8B92-4440-821E-85A0EB79C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95B3365-4F19-49E7-88A5-CC82017B7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D6C8686-CF1C-4890-B391-8AC1CBFB30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4ADF015-0014-4619-8431-9B4D3C261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5660-8884-406C-926F-B4D155E56E9A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41E78C2-20A9-406E-82A9-85EECAEA4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47C141A-C9EC-4276-947D-4AFB3E89F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924-0F0F-4917-B41C-9AED3FCD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4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A3C8A6-AC9B-47DA-9396-4474E7B52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3DE88DC-DEB0-4588-A1E5-AC4DA0A48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5660-8884-406C-926F-B4D155E56E9A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42F83B8-B432-4EE1-B34F-F8D765AAD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1411A0E-74B2-4FD2-8FE7-13291FE89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924-0F0F-4917-B41C-9AED3FCD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44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00676A5-4C89-4296-8CD3-D1144A756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5660-8884-406C-926F-B4D155E56E9A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B725DD9-6588-42DF-A8EF-197E2E32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495C607-EBDC-47A4-B430-A24BB5E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924-0F0F-4917-B41C-9AED3FCD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03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DAFE93-0B13-4EDB-8D42-8EC8D882B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1AE432-432C-4899-8B73-7A8E81E70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6DFACF9-5D24-4D7B-8B62-B8FD5C7DD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2E5F815-6E98-4B6A-8A63-0F148EC54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5660-8884-406C-926F-B4D155E56E9A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E35411-2C28-4F12-9578-E59AD4C57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C1A4C8-FE69-4445-AFB1-5DCA11569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924-0F0F-4917-B41C-9AED3FCD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893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CE683B-7BDF-4370-87EA-6412726AF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336F6A3-7820-4CDF-A725-6877FB0E22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554AF7-9D33-4956-9030-60756A0C6F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2D1C5D0-06FC-4AB8-AA64-C39246079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85660-8884-406C-926F-B4D155E56E9A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96BFFF-164C-4096-9E2D-4F3A12563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E321B5-0AEB-40DE-A759-6F07774A3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6A924-0F0F-4917-B41C-9AED3FCD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98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0E1014A-9770-40AD-9F65-EC9C5FEE8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8E7DA9-FEEB-48D4-A872-BE42A48A5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870511-31E9-44F3-A581-EBC485DF3F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85660-8884-406C-926F-B4D155E56E9A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61B0AA-3B91-47DA-AF1E-952C88988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77B896-6EC5-4F0F-B287-D965EDAABA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6A924-0F0F-4917-B41C-9AED3FCD24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1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A779FA-B7DF-4ECA-BBBD-974342173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b="1" dirty="0"/>
              <a:t>Ground Improvement Techniques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8E942BA-97A6-48C7-B597-5FF16BE28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87600"/>
            <a:ext cx="9144000" cy="35663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Assignment &amp; Quiz</a:t>
            </a:r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Write Geotechnical report on any civil Engineering project located near to your area.</a:t>
            </a:r>
          </a:p>
          <a:p>
            <a:endParaRPr lang="en-US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Write brief note that what you have learnt from this subject ground improvement Techniques.</a:t>
            </a:r>
          </a:p>
          <a:p>
            <a:r>
              <a:rPr lang="en-US" b="1" dirty="0" smtClean="0"/>
              <a:t>Note: dear students  please submit Assignment &amp; Quiz on time I have to put these marks as sessional marks.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71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9B6AB7-FCA7-4A58-A82C-4278BE104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454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717677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59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Ground Improvement Techniques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Wahidullah Wahdat</dc:creator>
  <cp:lastModifiedBy>AHMAD HUSSAIN</cp:lastModifiedBy>
  <cp:revision>20</cp:revision>
  <dcterms:created xsi:type="dcterms:W3CDTF">2020-09-25T18:14:19Z</dcterms:created>
  <dcterms:modified xsi:type="dcterms:W3CDTF">2020-09-27T08:33:36Z</dcterms:modified>
</cp:coreProperties>
</file>