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1999" cy="6857999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      </a:t>
            </a:r>
          </a:p>
          <a:p>
            <a:pPr algn="ctr"/>
            <a:r>
              <a:rPr lang="en-US" sz="72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NAME :-FAZALSUBHAN</a:t>
            </a:r>
          </a:p>
          <a:p>
            <a:pPr algn="ctr"/>
            <a:r>
              <a:rPr lang="en-US" sz="72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ID :-16866</a:t>
            </a:r>
            <a:endParaRPr lang="en-US" sz="7200" dirty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pPr algn="ctr"/>
            <a:r>
              <a:rPr lang="en-US" sz="72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MCQ</a:t>
            </a:r>
          </a:p>
        </p:txBody>
      </p:sp>
    </p:spTree>
    <p:extLst>
      <p:ext uri="{BB962C8B-B14F-4D97-AF65-F5344CB8AC3E}">
        <p14:creationId xmlns:p14="http://schemas.microsoft.com/office/powerpoint/2010/main" val="1972147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1999" cy="6857999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    </a:t>
            </a:r>
            <a:r>
              <a:rPr lang="en-US" sz="4800" dirty="0" err="1" smtClean="0">
                <a:solidFill>
                  <a:schemeClr val="tx1"/>
                </a:solidFill>
                <a:latin typeface="Algerian" panose="04020705040A02060702" pitchFamily="82" charset="0"/>
              </a:rPr>
              <a:t>Mcqs</a:t>
            </a:r>
            <a:r>
              <a:rPr lang="en-US" sz="48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?</a:t>
            </a:r>
          </a:p>
          <a:p>
            <a:r>
              <a:rPr lang="en-US" sz="4800" dirty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  <a:r>
              <a:rPr lang="en-US" sz="48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  <a:r>
              <a:rPr lang="en-US" sz="2800" dirty="0"/>
              <a:t>1.heart sound is produced by?</a:t>
            </a:r>
          </a:p>
          <a:p>
            <a:r>
              <a:rPr lang="en-US" sz="2800" dirty="0" smtClean="0"/>
              <a:t>       </a:t>
            </a:r>
            <a:r>
              <a:rPr lang="en-US" sz="2800" dirty="0" err="1" smtClean="0"/>
              <a:t>A.opening</a:t>
            </a:r>
            <a:r>
              <a:rPr lang="en-US" sz="2800" dirty="0" smtClean="0"/>
              <a:t> </a:t>
            </a:r>
            <a:r>
              <a:rPr lang="en-US" sz="2800" dirty="0"/>
              <a:t>of valves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B.closing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valves</a:t>
            </a:r>
          </a:p>
          <a:p>
            <a:r>
              <a:rPr lang="en-US" sz="2800" dirty="0" smtClean="0"/>
              <a:t>       </a:t>
            </a:r>
            <a:r>
              <a:rPr lang="en-US" sz="2800" dirty="0" err="1" smtClean="0"/>
              <a:t>C.none</a:t>
            </a:r>
            <a:endParaRPr lang="en-US" sz="2800" dirty="0"/>
          </a:p>
          <a:p>
            <a:r>
              <a:rPr lang="en-US" sz="2800" dirty="0" smtClean="0"/>
              <a:t>       </a:t>
            </a:r>
            <a:r>
              <a:rPr lang="en-US" sz="2800" dirty="0" err="1" smtClean="0"/>
              <a:t>D.both</a:t>
            </a:r>
            <a:endParaRPr lang="en-US" sz="2800" dirty="0"/>
          </a:p>
          <a:p>
            <a:r>
              <a:rPr lang="en-US" sz="2800" dirty="0" smtClean="0"/>
              <a:t>                 2.T </a:t>
            </a:r>
            <a:r>
              <a:rPr lang="en-US" sz="2800" dirty="0"/>
              <a:t>wave show?</a:t>
            </a:r>
          </a:p>
          <a:p>
            <a:r>
              <a:rPr lang="en-US" sz="2800" dirty="0" smtClean="0"/>
              <a:t>                 </a:t>
            </a:r>
            <a:r>
              <a:rPr lang="en-US" sz="2800" dirty="0" err="1" smtClean="0"/>
              <a:t>A.atrial</a:t>
            </a:r>
            <a:r>
              <a:rPr lang="en-US" sz="2800" dirty="0" smtClean="0"/>
              <a:t> </a:t>
            </a:r>
            <a:r>
              <a:rPr lang="en-US" sz="2800" dirty="0"/>
              <a:t>depolarization</a:t>
            </a:r>
          </a:p>
          <a:p>
            <a:r>
              <a:rPr lang="en-US" sz="2800" dirty="0" smtClean="0"/>
              <a:t>                 </a:t>
            </a:r>
            <a:r>
              <a:rPr lang="en-US" sz="2800" dirty="0" err="1" smtClean="0"/>
              <a:t>B.ventricular</a:t>
            </a:r>
            <a:r>
              <a:rPr lang="en-US" sz="2800" dirty="0" smtClean="0"/>
              <a:t> </a:t>
            </a:r>
            <a:r>
              <a:rPr lang="en-US" sz="2800" dirty="0"/>
              <a:t>depolarization</a:t>
            </a:r>
          </a:p>
          <a:p>
            <a:r>
              <a:rPr lang="en-US" sz="2800" dirty="0" smtClean="0"/>
              <a:t>                 </a:t>
            </a:r>
            <a:r>
              <a:rPr lang="en-US" sz="28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Cventricular</a:t>
            </a:r>
            <a:r>
              <a:rPr lang="en-US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repolarization</a:t>
            </a:r>
          </a:p>
          <a:p>
            <a:endParaRPr lang="en-US" sz="48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017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1999" cy="685799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   3.cardiac </a:t>
            </a:r>
            <a:r>
              <a:rPr lang="en-US" sz="4000" dirty="0"/>
              <a:t>muscles are of  __________ types?</a:t>
            </a:r>
          </a:p>
          <a:p>
            <a:r>
              <a:rPr lang="en-US" sz="4000" dirty="0" smtClean="0"/>
              <a:t>         A.1</a:t>
            </a:r>
            <a:endParaRPr lang="en-US" sz="4000" dirty="0"/>
          </a:p>
          <a:p>
            <a:r>
              <a:rPr lang="en-US" sz="4000" dirty="0" smtClean="0"/>
              <a:t>         B.2</a:t>
            </a:r>
            <a:endParaRPr lang="en-US" sz="4000" dirty="0"/>
          </a:p>
          <a:p>
            <a:r>
              <a:rPr lang="en-US" sz="4000" dirty="0" smtClean="0"/>
              <a:t>         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C.3</a:t>
            </a:r>
            <a:endParaRPr lang="en-US" sz="40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/>
              <a:t>    4.3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 </a:t>
            </a:r>
            <a:r>
              <a:rPr lang="en-US" sz="4000" dirty="0"/>
              <a:t>heart sound is __________ in adults?</a:t>
            </a:r>
          </a:p>
          <a:p>
            <a:r>
              <a:rPr lang="en-US" sz="4000" dirty="0" smtClean="0"/>
              <a:t>            </a:t>
            </a:r>
            <a:r>
              <a:rPr lang="en-US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A.normal</a:t>
            </a:r>
            <a:endParaRPr lang="en-US" sz="40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/>
              <a:t>            </a:t>
            </a:r>
            <a:r>
              <a:rPr lang="en-US" sz="4000" dirty="0" err="1" smtClean="0"/>
              <a:t>B.abnormal</a:t>
            </a:r>
            <a:endParaRPr lang="en-US" sz="4000" dirty="0"/>
          </a:p>
          <a:p>
            <a:r>
              <a:rPr lang="en-US" sz="4000" dirty="0" smtClean="0"/>
              <a:t>            </a:t>
            </a:r>
            <a:r>
              <a:rPr lang="en-US" sz="4000" dirty="0" err="1" smtClean="0"/>
              <a:t>C.both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59495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  <a:p>
            <a:pPr marL="0" indent="0" algn="ctr">
              <a:buNone/>
            </a:pP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  <a:p>
            <a:pPr marL="0" indent="0" algn="ctr">
              <a:buNone/>
            </a:pPr>
            <a:r>
              <a:rPr lang="en-US" sz="7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THANK 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YOU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81098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</TotalTime>
  <Words>75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Algerian</vt:lpstr>
      <vt:lpstr>Arial</vt:lpstr>
      <vt:lpstr>Century Gothic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2020-06-12T19:40:20Z</dcterms:created>
  <dcterms:modified xsi:type="dcterms:W3CDTF">2020-06-12T19:48:59Z</dcterms:modified>
</cp:coreProperties>
</file>