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8515-3E30-4E05-A8CB-9184A2959E8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890C-E7AC-4EAD-BF6D-6711A1014E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Physiologi</a:t>
            </a:r>
            <a:r>
              <a:rPr lang="en-US" dirty="0" smtClean="0">
                <a:solidFill>
                  <a:srgbClr val="00B0F0"/>
                </a:solidFill>
              </a:rPr>
              <a:t> picture </a:t>
            </a:r>
            <a:r>
              <a:rPr lang="en-US" dirty="0" err="1" smtClean="0">
                <a:solidFill>
                  <a:srgbClr val="00B0F0"/>
                </a:solidFill>
              </a:rPr>
              <a:t>assiment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Raheela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anmol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Id  number 1b170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kit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439" y="1600200"/>
            <a:ext cx="3397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tools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045" y="1600200"/>
            <a:ext cx="60299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Otoskop</a:t>
            </a:r>
            <a:r>
              <a:rPr lang="en-US" dirty="0" smtClean="0"/>
              <a:t>  use for diagnosis of ears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397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049000" y="-1276350"/>
            <a:ext cx="762000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1" y="167640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sz="6000" i="1" dirty="0" smtClean="0">
                <a:solidFill>
                  <a:srgbClr val="00B0F0"/>
                </a:solidFill>
              </a:rPr>
              <a:t>                thanks </a:t>
            </a:r>
            <a:endParaRPr lang="en-US" sz="60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381500" y="20193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is use for internal repairing rupture organs or as we can say that suture the internal organs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3397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is called surgical blade which is use for cutting the </a:t>
            </a:r>
            <a:r>
              <a:rPr lang="en-US" dirty="0" err="1" smtClean="0"/>
              <a:t>skine</a:t>
            </a:r>
            <a:r>
              <a:rPr lang="en-US" dirty="0" smtClean="0"/>
              <a:t> or internal organ during operation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05000"/>
            <a:ext cx="3397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Thermometer is use for the diagnosis of fewer and m</a:t>
            </a:r>
            <a:r>
              <a:rPr lang="en-US" dirty="0"/>
              <a:t>a</a:t>
            </a:r>
            <a:r>
              <a:rPr lang="en-US" dirty="0" smtClean="0"/>
              <a:t>gnify glass also use as a magnifier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05000"/>
            <a:ext cx="3397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also know about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439" y="1600200"/>
            <a:ext cx="3397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 use for cleaning the wound or as a germs killer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439" y="1600200"/>
            <a:ext cx="3397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thread you know about its use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439" y="1600200"/>
            <a:ext cx="3397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use for suture the wound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439" y="1600200"/>
            <a:ext cx="3397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Disposable  Latex </a:t>
            </a:r>
            <a:r>
              <a:rPr lang="en-US" dirty="0"/>
              <a:t>M</a:t>
            </a:r>
            <a:r>
              <a:rPr lang="en-US" dirty="0" smtClean="0"/>
              <a:t>edical Examination Gloves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439" y="1600200"/>
            <a:ext cx="3397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105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Physiologi picture assiment</vt:lpstr>
      <vt:lpstr>It is use for internal repairing rupture organs or as we can say that suture the internal organs</vt:lpstr>
      <vt:lpstr>It is called surgical blade which is use for cutting the skine or internal organ during operation</vt:lpstr>
      <vt:lpstr>Thermometer is use for the diagnosis of fewer and magnify glass also use as a magnifier</vt:lpstr>
      <vt:lpstr>You also know about </vt:lpstr>
      <vt:lpstr>It is use for cleaning the wound or as a germs killer </vt:lpstr>
      <vt:lpstr>Surgical thread you know about its use </vt:lpstr>
      <vt:lpstr>Its use for suture the wound </vt:lpstr>
      <vt:lpstr>Disposable  Latex Medical Examination Gloves</vt:lpstr>
      <vt:lpstr>Surgical kit</vt:lpstr>
      <vt:lpstr>Cutting tools</vt:lpstr>
      <vt:lpstr>Otoskop  use for diagnosis of ears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Dr.Shahid</dc:creator>
  <cp:lastModifiedBy>Dr.Shahid</cp:lastModifiedBy>
  <cp:revision>4</cp:revision>
  <dcterms:created xsi:type="dcterms:W3CDTF">2020-06-03T05:50:00Z</dcterms:created>
  <dcterms:modified xsi:type="dcterms:W3CDTF">2020-06-03T06:30:01Z</dcterms:modified>
</cp:coreProperties>
</file>