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DC0-3CDB-4E57-AE43-16E5F6FF7C1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0451-E8BF-4589-8A6C-DA4D3FFE36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DC0-3CDB-4E57-AE43-16E5F6FF7C1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0451-E8BF-4589-8A6C-DA4D3FFE36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DC0-3CDB-4E57-AE43-16E5F6FF7C1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0451-E8BF-4589-8A6C-DA4D3FFE36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DC0-3CDB-4E57-AE43-16E5F6FF7C1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0451-E8BF-4589-8A6C-DA4D3FFE36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DC0-3CDB-4E57-AE43-16E5F6FF7C1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0451-E8BF-4589-8A6C-DA4D3FFE36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DC0-3CDB-4E57-AE43-16E5F6FF7C1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0451-E8BF-4589-8A6C-DA4D3FFE36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DC0-3CDB-4E57-AE43-16E5F6FF7C1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0451-E8BF-4589-8A6C-DA4D3FFE36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DC0-3CDB-4E57-AE43-16E5F6FF7C1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0451-E8BF-4589-8A6C-DA4D3FFE36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DC0-3CDB-4E57-AE43-16E5F6FF7C1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0451-E8BF-4589-8A6C-DA4D3FFE36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DC0-3CDB-4E57-AE43-16E5F6FF7C1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0451-E8BF-4589-8A6C-DA4D3FFE36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2FDC0-3CDB-4E57-AE43-16E5F6FF7C1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50451-E8BF-4589-8A6C-DA4D3FFE36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2FDC0-3CDB-4E57-AE43-16E5F6FF7C1A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50451-E8BF-4589-8A6C-DA4D3FFE36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        </a:t>
            </a:r>
            <a:r>
              <a:rPr lang="en-US" dirty="0" smtClean="0">
                <a:solidFill>
                  <a:srgbClr val="00B050"/>
                </a:solidFill>
              </a:rPr>
              <a:t>Name =  </a:t>
            </a:r>
            <a:r>
              <a:rPr lang="en-US" dirty="0" err="1">
                <a:solidFill>
                  <a:srgbClr val="00B050"/>
                </a:solidFill>
              </a:rPr>
              <a:t>R</a:t>
            </a:r>
            <a:r>
              <a:rPr lang="en-US" dirty="0" err="1" smtClean="0">
                <a:solidFill>
                  <a:srgbClr val="00B050"/>
                </a:solidFill>
              </a:rPr>
              <a:t>aheela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anmoL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 id =   1b170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3086918" y="1600200"/>
            <a:ext cx="297016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3086918" y="1600200"/>
            <a:ext cx="297016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         </a:t>
            </a:r>
            <a:r>
              <a:rPr lang="en-US" sz="13800" i="1" dirty="0" smtClean="0">
                <a:solidFill>
                  <a:srgbClr val="00B050"/>
                </a:solidFill>
              </a:rPr>
              <a:t>thank   You</a:t>
            </a:r>
            <a:endParaRPr lang="en-US" sz="13800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94803" y="1600200"/>
            <a:ext cx="555439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2858852" y="1600200"/>
            <a:ext cx="342629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3016795" y="1740437"/>
            <a:ext cx="3101015" cy="4370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36090" y="1600200"/>
            <a:ext cx="387182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19184" y="1600200"/>
            <a:ext cx="370563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88102" y="1600200"/>
            <a:ext cx="676779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3138189" y="1600200"/>
            <a:ext cx="286762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3134653" y="1600200"/>
            <a:ext cx="287469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</Words>
  <Application>Microsoft Office PowerPoint</Application>
  <PresentationFormat>On-screen Show (4:3)</PresentationFormat>
  <Paragraphs>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biochemistry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Dr.Shahid</dc:creator>
  <cp:lastModifiedBy>Dr.Shahid</cp:lastModifiedBy>
  <cp:revision>2</cp:revision>
  <dcterms:created xsi:type="dcterms:W3CDTF">2020-06-03T05:27:49Z</dcterms:created>
  <dcterms:modified xsi:type="dcterms:W3CDTF">2020-06-03T05:44:50Z</dcterms:modified>
</cp:coreProperties>
</file>