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944B-59CD-40BE-A0B9-8FCA45EC9CD9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3D41-79D1-44DC-8D0B-9B6BD2AF1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944B-59CD-40BE-A0B9-8FCA45EC9CD9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3D41-79D1-44DC-8D0B-9B6BD2AF1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944B-59CD-40BE-A0B9-8FCA45EC9CD9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3D41-79D1-44DC-8D0B-9B6BD2AF1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944B-59CD-40BE-A0B9-8FCA45EC9CD9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3D41-79D1-44DC-8D0B-9B6BD2AF1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944B-59CD-40BE-A0B9-8FCA45EC9CD9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3D41-79D1-44DC-8D0B-9B6BD2AF1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944B-59CD-40BE-A0B9-8FCA45EC9CD9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3D41-79D1-44DC-8D0B-9B6BD2AF1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944B-59CD-40BE-A0B9-8FCA45EC9CD9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3D41-79D1-44DC-8D0B-9B6BD2AF1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944B-59CD-40BE-A0B9-8FCA45EC9CD9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3D41-79D1-44DC-8D0B-9B6BD2AF1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944B-59CD-40BE-A0B9-8FCA45EC9CD9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3D41-79D1-44DC-8D0B-9B6BD2AF1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944B-59CD-40BE-A0B9-8FCA45EC9CD9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3D41-79D1-44DC-8D0B-9B6BD2AF1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944B-59CD-40BE-A0B9-8FCA45EC9CD9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3D41-79D1-44DC-8D0B-9B6BD2AF1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8944B-59CD-40BE-A0B9-8FCA45EC9CD9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3D41-79D1-44DC-8D0B-9B6BD2AF1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238125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Name: Muhammad </a:t>
            </a:r>
            <a:r>
              <a:rPr lang="en-US" dirty="0" err="1" smtClean="0"/>
              <a:t>Faiq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id: 16451</a:t>
            </a:r>
            <a:br>
              <a:rPr lang="en-US" dirty="0" smtClean="0"/>
            </a:br>
            <a:r>
              <a:rPr lang="en-US" dirty="0" err="1" smtClean="0"/>
              <a:t>Dpt</a:t>
            </a:r>
            <a:r>
              <a:rPr lang="en-US" dirty="0" smtClean="0"/>
              <a:t> 2</a:t>
            </a:r>
            <a:r>
              <a:rPr lang="en-US" baseline="30000" dirty="0" smtClean="0"/>
              <a:t>ndsemester section B;</a:t>
            </a:r>
            <a:br>
              <a:rPr lang="en-US" baseline="30000" dirty="0" smtClean="0"/>
            </a:br>
            <a:r>
              <a:rPr lang="en-US" dirty="0" smtClean="0"/>
              <a:t>Biomechanics assignment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Question 1; Explain biomechanics of </a:t>
            </a:r>
            <a:r>
              <a:rPr lang="en-US" dirty="0" err="1"/>
              <a:t>A</a:t>
            </a:r>
            <a:r>
              <a:rPr lang="en-US" dirty="0" err="1" smtClean="0"/>
              <a:t>rticular</a:t>
            </a:r>
            <a:r>
              <a:rPr lang="en-US" dirty="0" smtClean="0"/>
              <a:t> cartilage?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Ans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sz="2800" dirty="0" err="1" smtClean="0"/>
              <a:t>Articular</a:t>
            </a:r>
            <a:r>
              <a:rPr lang="en-US" sz="2800" dirty="0" smtClean="0"/>
              <a:t> cartilage is a smooth, soft, thin layer which has the function of lubrication and low friction between the joints and has the properties of </a:t>
            </a:r>
            <a:r>
              <a:rPr lang="en-US" sz="2800" dirty="0" err="1" smtClean="0"/>
              <a:t>viscoelastic</a:t>
            </a:r>
            <a:r>
              <a:rPr lang="en-US" sz="2800" dirty="0" smtClean="0"/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800" dirty="0" smtClean="0"/>
              <a:t>Function of </a:t>
            </a:r>
            <a:r>
              <a:rPr lang="en-US" sz="2800" dirty="0" err="1" smtClean="0"/>
              <a:t>articular</a:t>
            </a:r>
            <a:r>
              <a:rPr lang="en-US" sz="2800" dirty="0" smtClean="0"/>
              <a:t> cartilage:</a:t>
            </a:r>
          </a:p>
          <a:p>
            <a:pPr>
              <a:buNone/>
            </a:pPr>
            <a:r>
              <a:rPr lang="en-US" sz="2800" dirty="0" smtClean="0"/>
              <a:t>The main function of </a:t>
            </a:r>
            <a:r>
              <a:rPr lang="en-US" sz="2800" dirty="0" err="1" smtClean="0"/>
              <a:t>articular</a:t>
            </a:r>
            <a:r>
              <a:rPr lang="en-US" sz="2800" dirty="0" smtClean="0"/>
              <a:t> cartilage is to reduce friction and wear.</a:t>
            </a:r>
          </a:p>
          <a:p>
            <a:pPr>
              <a:buNone/>
            </a:pPr>
            <a:r>
              <a:rPr lang="en-US" sz="2800" dirty="0" smtClean="0"/>
              <a:t>It also distribute load over a wide range of area to decrease the stress.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71500" indent="-514350"/>
            <a:r>
              <a:rPr lang="en-US" dirty="0" smtClean="0"/>
              <a:t>Composition of </a:t>
            </a:r>
            <a:r>
              <a:rPr lang="en-US" dirty="0" err="1" smtClean="0"/>
              <a:t>articular</a:t>
            </a:r>
            <a:r>
              <a:rPr lang="en-US" dirty="0" smtClean="0"/>
              <a:t> cartilage:</a:t>
            </a:r>
          </a:p>
          <a:p>
            <a:pPr marL="571500" indent="-514350">
              <a:buNone/>
            </a:pPr>
            <a:r>
              <a:rPr lang="en-US" sz="2800" dirty="0" err="1" smtClean="0"/>
              <a:t>Articular</a:t>
            </a:r>
            <a:r>
              <a:rPr lang="en-US" sz="2800" dirty="0" smtClean="0"/>
              <a:t> cartilage is made of different matrix;</a:t>
            </a:r>
          </a:p>
          <a:p>
            <a:pPr marL="571500" indent="-514350"/>
            <a:r>
              <a:rPr lang="en-US" sz="2800" dirty="0" err="1" smtClean="0"/>
              <a:t>Proteoglyacan</a:t>
            </a:r>
            <a:r>
              <a:rPr lang="en-US" sz="2800" dirty="0" smtClean="0"/>
              <a:t> (25%)</a:t>
            </a:r>
          </a:p>
          <a:p>
            <a:pPr marL="571500" indent="-514350"/>
            <a:r>
              <a:rPr lang="en-US" sz="2800" dirty="0" smtClean="0"/>
              <a:t>Collagen (20%)</a:t>
            </a:r>
          </a:p>
          <a:p>
            <a:pPr marL="571500" indent="-514350"/>
            <a:r>
              <a:rPr lang="en-US" sz="2800" dirty="0" smtClean="0"/>
              <a:t>Ions.</a:t>
            </a:r>
          </a:p>
          <a:p>
            <a:pPr marL="571500" indent="-514350">
              <a:buNone/>
            </a:pPr>
            <a:r>
              <a:rPr lang="en-US" sz="2800" dirty="0" smtClean="0"/>
              <a:t>The martial properties of </a:t>
            </a:r>
            <a:r>
              <a:rPr lang="en-US" sz="2800" dirty="0" err="1" smtClean="0"/>
              <a:t>articular</a:t>
            </a:r>
            <a:r>
              <a:rPr lang="en-US" sz="2800" dirty="0" smtClean="0"/>
              <a:t> cartilage depends upon its extracellular matrix.</a:t>
            </a:r>
          </a:p>
          <a:p>
            <a:pPr marL="571500" indent="-514350">
              <a:buAutoNum type="alphaLcPeriod" startAt="2"/>
            </a:pPr>
            <a:r>
              <a:rPr lang="en-US" dirty="0" smtClean="0"/>
              <a:t>Biomechanics of </a:t>
            </a:r>
            <a:r>
              <a:rPr lang="en-US" dirty="0" err="1" smtClean="0"/>
              <a:t>articular</a:t>
            </a:r>
            <a:r>
              <a:rPr lang="en-US" dirty="0" smtClean="0"/>
              <a:t> cartilage;</a:t>
            </a:r>
          </a:p>
          <a:p>
            <a:pPr marL="571500" indent="-514350">
              <a:buNone/>
            </a:pPr>
            <a:r>
              <a:rPr lang="en-US" sz="2800" dirty="0"/>
              <a:t> </a:t>
            </a:r>
            <a:r>
              <a:rPr lang="en-US" sz="2800" dirty="0" smtClean="0"/>
              <a:t>  TO  understand the biomechanical </a:t>
            </a:r>
            <a:r>
              <a:rPr lang="en-US" sz="2800" dirty="0" err="1" smtClean="0"/>
              <a:t>behaviour</a:t>
            </a:r>
            <a:r>
              <a:rPr lang="en-US" sz="2800" dirty="0" smtClean="0"/>
              <a:t> of </a:t>
            </a:r>
            <a:r>
              <a:rPr lang="en-US" sz="2800" dirty="0" err="1" smtClean="0"/>
              <a:t>articular</a:t>
            </a:r>
            <a:r>
              <a:rPr lang="en-US" sz="2800" dirty="0" smtClean="0"/>
              <a:t> cartilage we know that </a:t>
            </a:r>
            <a:r>
              <a:rPr lang="en-US" sz="2800" dirty="0" err="1" smtClean="0"/>
              <a:t>carilage</a:t>
            </a:r>
            <a:r>
              <a:rPr lang="en-US" sz="2800" dirty="0" smtClean="0"/>
              <a:t> is highly stressed material which is a </a:t>
            </a:r>
            <a:r>
              <a:rPr lang="en-US" sz="2800" dirty="0" err="1" smtClean="0"/>
              <a:t>viscoelastic</a:t>
            </a:r>
            <a:r>
              <a:rPr lang="en-US" sz="2800" dirty="0" smtClean="0"/>
              <a:t> material. </a:t>
            </a:r>
          </a:p>
          <a:p>
            <a:pPr marL="571500" indent="-514350">
              <a:buNone/>
            </a:pPr>
            <a:r>
              <a:rPr lang="en-US" sz="2800" dirty="0" smtClean="0"/>
              <a:t>To understand the cartilage responses to the stress intrinsic mechanical must be </a:t>
            </a:r>
            <a:r>
              <a:rPr lang="en-US" sz="2800" dirty="0" err="1" smtClean="0"/>
              <a:t>determind</a:t>
            </a:r>
            <a:r>
              <a:rPr lang="en-US" sz="2800" dirty="0" smtClean="0"/>
              <a:t>.</a:t>
            </a:r>
          </a:p>
          <a:p>
            <a:pPr marL="571500" indent="-514350">
              <a:buNone/>
            </a:pPr>
            <a:endParaRPr lang="en-US" sz="2800" dirty="0" smtClean="0"/>
          </a:p>
          <a:p>
            <a:pPr marL="571500" indent="-514350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resistance, compression, tension and shear capacity permeability lubrication biphasic stress and </a:t>
            </a:r>
            <a:r>
              <a:rPr lang="en-US" dirty="0" err="1" smtClean="0"/>
              <a:t>relaxtion</a:t>
            </a:r>
            <a:r>
              <a:rPr lang="en-US" dirty="0" smtClean="0"/>
              <a:t>  are biomechanical </a:t>
            </a:r>
            <a:r>
              <a:rPr lang="en-US" dirty="0" err="1" smtClean="0"/>
              <a:t>behaviour</a:t>
            </a:r>
            <a:r>
              <a:rPr lang="en-US" dirty="0" smtClean="0"/>
              <a:t> of </a:t>
            </a:r>
            <a:r>
              <a:rPr lang="en-US" dirty="0" err="1" smtClean="0"/>
              <a:t>articular</a:t>
            </a:r>
            <a:r>
              <a:rPr lang="en-US" dirty="0" smtClean="0"/>
              <a:t> cartilage.</a:t>
            </a:r>
          </a:p>
          <a:p>
            <a:pPr>
              <a:buNone/>
            </a:pPr>
            <a:r>
              <a:rPr lang="en-US" dirty="0" smtClean="0"/>
              <a:t>It is of highly </a:t>
            </a:r>
            <a:r>
              <a:rPr lang="en-US" dirty="0" err="1" smtClean="0"/>
              <a:t>specilized</a:t>
            </a:r>
            <a:r>
              <a:rPr lang="en-US" dirty="0" smtClean="0"/>
              <a:t> connective tissue of </a:t>
            </a:r>
            <a:r>
              <a:rPr lang="en-US" dirty="0" err="1" smtClean="0"/>
              <a:t>diarthrodial</a:t>
            </a:r>
            <a:r>
              <a:rPr lang="en-US" dirty="0" smtClean="0"/>
              <a:t> joints.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41563_2008_Article_BFnmat2130_Fig1_HTM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24062" y="2396331"/>
            <a:ext cx="5095875" cy="29337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Question 2;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Lets define ligaments and tendons;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sz="2800" dirty="0" smtClean="0"/>
              <a:t>definition</a:t>
            </a:r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Ligaments are elastic bundles with collagen </a:t>
            </a:r>
            <a:r>
              <a:rPr lang="en-US" sz="2800" dirty="0" err="1" smtClean="0"/>
              <a:t>fibre</a:t>
            </a:r>
            <a:r>
              <a:rPr lang="en-US" sz="2800" dirty="0"/>
              <a:t> </a:t>
            </a:r>
            <a:r>
              <a:rPr lang="en-US" sz="2800" dirty="0" smtClean="0"/>
              <a:t>2 and are present in between the bones to connect bone articulation.</a:t>
            </a:r>
          </a:p>
          <a:p>
            <a:r>
              <a:rPr lang="en-US" sz="2800" dirty="0" smtClean="0"/>
              <a:t>The ligaments are plaint and </a:t>
            </a:r>
            <a:r>
              <a:rPr lang="en-US" sz="2800" dirty="0" err="1" smtClean="0"/>
              <a:t>fexaible</a:t>
            </a:r>
            <a:r>
              <a:rPr lang="en-US" sz="2800" dirty="0" smtClean="0"/>
              <a:t> and allows strong </a:t>
            </a:r>
            <a:r>
              <a:rPr lang="en-US" sz="2800" dirty="0" err="1" smtClean="0"/>
              <a:t>in’extensible</a:t>
            </a:r>
            <a:r>
              <a:rPr lang="en-US" sz="2800" dirty="0" smtClean="0"/>
              <a:t> to applied force. </a:t>
            </a:r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BIOMECHANICAL BEHAVIOUR  OF LIGAMENTS .</a:t>
            </a:r>
            <a:endParaRPr lang="en-US" sz="3300" dirty="0" smtClean="0"/>
          </a:p>
          <a:p>
            <a:r>
              <a:rPr lang="en-US" sz="2800" dirty="0" smtClean="0"/>
              <a:t>Ligaments are passive </a:t>
            </a:r>
            <a:r>
              <a:rPr lang="en-US" sz="2800" dirty="0" err="1" smtClean="0"/>
              <a:t>collagenous</a:t>
            </a:r>
            <a:r>
              <a:rPr lang="en-US" sz="2800" dirty="0" smtClean="0"/>
              <a:t> structures that act </a:t>
            </a:r>
            <a:r>
              <a:rPr lang="en-US" sz="2800" dirty="0" err="1" smtClean="0"/>
              <a:t>primarly</a:t>
            </a:r>
            <a:r>
              <a:rPr lang="en-US" sz="2800" dirty="0" smtClean="0"/>
              <a:t> as tensile restraints to control the distance between their attachment </a:t>
            </a:r>
            <a:r>
              <a:rPr lang="en-US" sz="2800" dirty="0" err="1" smtClean="0"/>
              <a:t>piont</a:t>
            </a:r>
            <a:r>
              <a:rPr lang="en-US" sz="2800" dirty="0" smtClean="0"/>
              <a:t> between their attachment point . Ligament normally transverse joints and so the act to control the relative </a:t>
            </a:r>
            <a:r>
              <a:rPr lang="en-US" sz="2800" dirty="0" err="1" smtClean="0"/>
              <a:t>separtion</a:t>
            </a:r>
            <a:r>
              <a:rPr lang="en-US" sz="2800" dirty="0" smtClean="0"/>
              <a:t> of the bones that they are attached.</a:t>
            </a:r>
            <a:endParaRPr lang="en-US" sz="2800" dirty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Tendons </a:t>
            </a:r>
          </a:p>
          <a:p>
            <a:pPr>
              <a:buNone/>
            </a:pPr>
            <a:r>
              <a:rPr lang="en-US" dirty="0" smtClean="0"/>
              <a:t>              Tendon are bundle of </a:t>
            </a:r>
            <a:r>
              <a:rPr lang="en-US" dirty="0" err="1" smtClean="0"/>
              <a:t>collagenous</a:t>
            </a:r>
            <a:r>
              <a:rPr lang="en-US" dirty="0" smtClean="0"/>
              <a:t> fibers which are present in between muscle and bone and connect bone to muscles.</a:t>
            </a:r>
          </a:p>
          <a:p>
            <a:r>
              <a:rPr lang="en-US" sz="2800" dirty="0" smtClean="0"/>
              <a:t>The dense regularly arranged </a:t>
            </a:r>
            <a:r>
              <a:rPr lang="en-US" sz="2800" dirty="0" err="1" smtClean="0"/>
              <a:t>collagenous</a:t>
            </a:r>
            <a:r>
              <a:rPr lang="en-US" sz="2800" dirty="0" smtClean="0"/>
              <a:t> tissue is made of fibers and are more </a:t>
            </a:r>
            <a:r>
              <a:rPr lang="en-US" sz="2800" dirty="0" err="1" smtClean="0"/>
              <a:t>flexaible</a:t>
            </a:r>
            <a:r>
              <a:rPr lang="en-US" sz="2800" dirty="0" smtClean="0"/>
              <a:t> than ligaments.</a:t>
            </a:r>
          </a:p>
          <a:p>
            <a:r>
              <a:rPr lang="en-US" sz="2800" dirty="0" smtClean="0"/>
              <a:t>Tendons contain a </a:t>
            </a:r>
            <a:r>
              <a:rPr lang="en-US" sz="2800" dirty="0" err="1" smtClean="0"/>
              <a:t>prteoglycan</a:t>
            </a:r>
            <a:r>
              <a:rPr lang="en-US" sz="2800" dirty="0" smtClean="0"/>
              <a:t> matrix </a:t>
            </a:r>
          </a:p>
          <a:p>
            <a:r>
              <a:rPr lang="en-US" sz="2800" dirty="0" smtClean="0"/>
              <a:t>Tendons contain fibroblast that are </a:t>
            </a:r>
            <a:r>
              <a:rPr lang="en-US" sz="2800" dirty="0" err="1" smtClean="0"/>
              <a:t>are</a:t>
            </a:r>
            <a:r>
              <a:rPr lang="en-US" sz="2800" dirty="0" smtClean="0"/>
              <a:t> arranged </a:t>
            </a:r>
            <a:r>
              <a:rPr lang="en-US" sz="2800" dirty="0" err="1" smtClean="0"/>
              <a:t>parallal</a:t>
            </a:r>
            <a:r>
              <a:rPr lang="en-US" sz="2800" dirty="0" smtClean="0"/>
              <a:t> rows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Biomechanical </a:t>
            </a:r>
            <a:r>
              <a:rPr lang="en-US" sz="3600" dirty="0" err="1" smtClean="0"/>
              <a:t>behaviour</a:t>
            </a:r>
            <a:r>
              <a:rPr lang="en-US" sz="3600" dirty="0" smtClean="0"/>
              <a:t> of tendons:</a:t>
            </a:r>
          </a:p>
          <a:p>
            <a:r>
              <a:rPr lang="en-US" sz="2400" dirty="0" smtClean="0"/>
              <a:t>Tendons carry tensile force from muscle to bone.</a:t>
            </a:r>
          </a:p>
          <a:p>
            <a:r>
              <a:rPr lang="en-US" sz="2400" dirty="0" smtClean="0"/>
              <a:t>They carry compressive force wrapped around bone like a pulley.</a:t>
            </a:r>
          </a:p>
          <a:p>
            <a:r>
              <a:rPr lang="en-US" sz="2400" dirty="0" smtClean="0"/>
              <a:t>They facilitate </a:t>
            </a:r>
            <a:r>
              <a:rPr lang="en-US" sz="2400" dirty="0" err="1" smtClean="0"/>
              <a:t>skeltal</a:t>
            </a:r>
            <a:r>
              <a:rPr lang="en-US" sz="2400" dirty="0" smtClean="0"/>
              <a:t> muscle movement .</a:t>
            </a:r>
          </a:p>
          <a:p>
            <a:r>
              <a:rPr lang="en-US" sz="2400" dirty="0" err="1" smtClean="0"/>
              <a:t>Proprioception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Secondary function storage of energy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(19)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1828800"/>
            <a:ext cx="5572125" cy="3539331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376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Name: Muhammad Faiq id: 16451 Dpt 2ndsemester section B; Biomechanics assignment </vt:lpstr>
      <vt:lpstr>Slide 2</vt:lpstr>
      <vt:lpstr>Slide 3</vt:lpstr>
      <vt:lpstr>Slide 4</vt:lpstr>
      <vt:lpstr>Slide 5</vt:lpstr>
      <vt:lpstr>Question 2;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Name: Muhammad Faiq id: 16451 Dpt 2ndsemester section B; Biomechanics assignment</dc:title>
  <dc:creator>atiq azam</dc:creator>
  <cp:lastModifiedBy>atiq azam</cp:lastModifiedBy>
  <cp:revision>11</cp:revision>
  <dcterms:created xsi:type="dcterms:W3CDTF">2020-06-21T07:55:25Z</dcterms:created>
  <dcterms:modified xsi:type="dcterms:W3CDTF">2020-06-21T09:58:48Z</dcterms:modified>
</cp:coreProperties>
</file>